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321" r:id="rId4"/>
    <p:sldId id="322" r:id="rId5"/>
    <p:sldId id="323" r:id="rId6"/>
    <p:sldId id="324" r:id="rId7"/>
    <p:sldId id="325" r:id="rId8"/>
    <p:sldId id="320" r:id="rId9"/>
    <p:sldId id="326" r:id="rId10"/>
    <p:sldId id="345" r:id="rId11"/>
    <p:sldId id="327" r:id="rId12"/>
    <p:sldId id="334" r:id="rId13"/>
    <p:sldId id="335" r:id="rId14"/>
    <p:sldId id="336" r:id="rId15"/>
    <p:sldId id="337" r:id="rId16"/>
    <p:sldId id="338" r:id="rId17"/>
    <p:sldId id="340" r:id="rId18"/>
    <p:sldId id="339" r:id="rId19"/>
    <p:sldId id="328" r:id="rId20"/>
    <p:sldId id="329" r:id="rId21"/>
    <p:sldId id="333" r:id="rId22"/>
    <p:sldId id="341" r:id="rId23"/>
    <p:sldId id="342" r:id="rId24"/>
    <p:sldId id="330" r:id="rId25"/>
    <p:sldId id="331" r:id="rId26"/>
    <p:sldId id="332" r:id="rId27"/>
    <p:sldId id="344" r:id="rId28"/>
  </p:sldIdLst>
  <p:sldSz cx="12192000" cy="6858000"/>
  <p:notesSz cx="6858000" cy="9144000"/>
  <p:defaultTextStyle>
    <a:defPPr>
      <a:defRPr lang="e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330B7-11F0-0A4C-8771-7CA4813A3351}" type="datetimeFigureOut">
              <a:rPr lang="en-RS" smtClean="0"/>
              <a:t>3.4.24.</a:t>
            </a:fld>
            <a:endParaRPr lang="en-R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EFAB3-037F-654D-AE20-F3A1F98BC338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2045332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S" dirty="0"/>
          </a:p>
          <a:p>
            <a:endParaRPr lang="e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EFAB3-037F-654D-AE20-F3A1F98BC338}" type="slidenum">
              <a:rPr lang="en-RS" smtClean="0"/>
              <a:t>1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2270029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000000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B7D0D-906B-0C4F-87BE-E3683C065446}" type="slidenum">
              <a:rPr lang="en-RS" smtClean="0"/>
              <a:t>3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2193165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In cognitive psychology, a discipline in which I spent two decades in study and academic career, we now distinguish two ways in which the human mind forms thoughts. These are referred to as System 1 and System 2. Thinking in System 1 mode is fast, associative, automatic, stereotypical, frequently used, and almost unconscious. It is our automatic, implicit, approximate, and highly efficient system of thinking. On the other hand, thinking in System 2 mode is slow, requires deliberate conscious effort, relies on laws of logic in reasoning, and is used less frequently. It is our explicit, analytical, and rule-based system of thinking.</a:t>
            </a:r>
          </a:p>
          <a:p>
            <a:endParaRPr lang="en-GB" dirty="0">
              <a:solidFill>
                <a:srgbClr val="0F0F0F"/>
              </a:solidFill>
              <a:latin typeface="Söhne"/>
            </a:endParaRP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Söhne"/>
              </a:rPr>
              <a:t>Let's look at the following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B7D0D-906B-0C4F-87BE-E3683C065446}" type="slidenum">
              <a:rPr lang="en-RS" smtClean="0"/>
              <a:t>7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924776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FBDA1-AA65-F633-B0E1-8225B463E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ADAF90-76D0-A4BE-39A1-263927CB57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3AF07-67C7-3A48-989E-930183C5B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3.4.24.</a:t>
            </a:fld>
            <a:endParaRPr lang="e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C8461-B25B-1F69-19FA-FB2C9F27C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B841F-5831-A07F-9BF6-D61D23055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2370167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3C49-7507-894D-5A4A-16E3ED395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92A02E-6ADB-2FC2-30D9-A9A461F84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BC532-05E4-9A89-D430-DBE0F6E6B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3.4.24.</a:t>
            </a:fld>
            <a:endParaRPr lang="e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2DD25-1790-D719-8A0B-BBEB70D2E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6DBE4-D133-ED0C-67BB-8815F0B2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112613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DD3B4F-5F36-C727-55AC-661A9215C1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D4C1FC-66B0-E076-24EF-F7F13B0876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4E06D-A14B-F60F-6E5B-5F00B3B8E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3.4.24.</a:t>
            </a:fld>
            <a:endParaRPr lang="e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B665A-C130-0B47-061F-5DD8E8F76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C2CD3-17CF-A44C-7023-900506019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370440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B7C05-F927-ADCF-0F70-7D475D6E2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FCDDC-AC54-F5F3-1C40-87C833B94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CDA78-7FF1-87BB-2797-4637AEACB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3.4.24.</a:t>
            </a:fld>
            <a:endParaRPr lang="e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E38BB-F813-A007-3610-295FDA35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247C4-8018-5771-8B4D-C6D6812A4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3293230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3776-F403-8680-472C-C4439843E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9C43E-D8B8-0699-78F0-F6534CD39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058C9-CD08-EE43-2E94-E4B6F49AF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3.4.24.</a:t>
            </a:fld>
            <a:endParaRPr lang="e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1B647-A856-87FD-8965-720A37A04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DF994-1886-C46F-2E5C-CAEC6740A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091159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5F1FF-F1D0-5D0F-599E-5B625873D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AED03-AB05-5E69-925E-BE6CB45B79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25F19-F5DD-E703-E825-B2C227E16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870F1-80EF-A319-F695-F6303DD41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3.4.24.</a:t>
            </a:fld>
            <a:endParaRPr lang="e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4BDAA-C237-0AE4-EE5D-470ACA4AA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0C88-9BA3-A4FE-EEC6-9C43DC861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3739105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255A8-5AB5-BA19-C670-AC5288978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1215C-7353-BF18-E400-D9F30FAAD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89717-52F1-11EC-F7C4-866CB29D0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E170CC-5FA9-BCBA-E664-25FB431AFE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263CAB-19C0-13AF-C0A0-0AB51895CA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BF3CC8-8DBF-9DB3-0EA3-312E7F6FA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3.4.24.</a:t>
            </a:fld>
            <a:endParaRPr lang="en-R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16AE97-0EFA-3916-BD5C-49F8A314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36687F-2275-4B68-B171-F0F5C264C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106660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8F36-1483-7505-2FB4-28ECF48E6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61AF07-4260-0A15-009B-FC993A704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3.4.24.</a:t>
            </a:fld>
            <a:endParaRPr lang="en-R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F4358-A920-54D4-EEDE-77E56BC5C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91B93-00B0-6449-9970-59526354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419310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9F5D98-1116-7D11-EC91-A8B873D50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3.4.24.</a:t>
            </a:fld>
            <a:endParaRPr lang="en-R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5F2F79-9BE2-23A0-4DA0-72309ED3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74989-19B5-2093-A14E-FE918BAF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2954981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149E1-6853-301E-1743-355870AAD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5AE48-F2C7-88F1-FFD9-0FA606BCA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2D854-0639-AB84-42E0-186DAC5ED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8EC6D-B817-9F4C-8E05-55CBACDD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3.4.24.</a:t>
            </a:fld>
            <a:endParaRPr lang="e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CF4D8-76B4-69F0-74A3-4B0620ADA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AF916-A1C5-20FE-A7EE-F45DDC876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2327599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46B6C-6C28-6C10-0984-5B86464D8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684CFC-E6A6-05C5-0765-7AAB1483B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6C9780-9AEF-1B7F-C762-449BD68A2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9EF37-747C-6DE4-852F-E7D044269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3.4.24.</a:t>
            </a:fld>
            <a:endParaRPr lang="e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0935D-2DFF-E8F5-E320-CF3447335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7449D-5C0E-19F1-19FF-C7BEAB507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799107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0BF326-EDEA-B547-DC81-399912332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3BE53-CBE5-05ED-7518-DCD5AE552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077FF-F739-F8E0-EC40-F59249D7B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22381-128C-344F-8442-3F594AAAD77D}" type="datetimeFigureOut">
              <a:rPr lang="en-RS" smtClean="0"/>
              <a:t>3.4.24.</a:t>
            </a:fld>
            <a:endParaRPr lang="e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B1998-CB37-F311-CC24-2D97445C3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64CDD-6DB7-41D5-FD9A-2A417A8D6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2399037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8B7EAC-9042-51D2-2CED-ADC134C33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8612CC-31BA-D83B-85F6-775BEE8A2610}"/>
              </a:ext>
            </a:extLst>
          </p:cNvPr>
          <p:cNvSpPr txBox="1"/>
          <p:nvPr/>
        </p:nvSpPr>
        <p:spPr>
          <a:xfrm>
            <a:off x="7021283" y="250371"/>
            <a:ext cx="48876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/>
              <a:t>Uvod u veštačku inteligenciju (AI) i prompt inženjering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18E20-101F-CDF8-A28C-FCBDE868CC51}"/>
              </a:ext>
            </a:extLst>
          </p:cNvPr>
          <p:cNvSpPr txBox="1"/>
          <p:nvPr/>
        </p:nvSpPr>
        <p:spPr>
          <a:xfrm>
            <a:off x="7021283" y="2459504"/>
            <a:ext cx="4887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3000" dirty="0"/>
              <a:t>Dr Goran S. Milovanović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2D681F-D5D3-C25C-4720-F8C7B3F212E4}"/>
              </a:ext>
            </a:extLst>
          </p:cNvPr>
          <p:cNvGrpSpPr/>
          <p:nvPr/>
        </p:nvGrpSpPr>
        <p:grpSpPr>
          <a:xfrm>
            <a:off x="7021283" y="3285647"/>
            <a:ext cx="4887685" cy="992438"/>
            <a:chOff x="7021283" y="3285647"/>
            <a:chExt cx="4887685" cy="9924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9C7FA6-E5D1-DEF1-D094-BD823AE8C3F8}"/>
                </a:ext>
              </a:extLst>
            </p:cNvPr>
            <p:cNvSpPr txBox="1"/>
            <p:nvPr/>
          </p:nvSpPr>
          <p:spPr>
            <a:xfrm>
              <a:off x="7021283" y="3285647"/>
              <a:ext cx="4887685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RS" sz="2300" dirty="0"/>
                <a:t>Lead LABS tima, smartocto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096B455-EBCB-2A84-C322-BEF6A7C6A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30138" y="3731922"/>
              <a:ext cx="1950582" cy="54616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215A94-A5B6-5EA4-BAE0-539FD55CB531}"/>
              </a:ext>
            </a:extLst>
          </p:cNvPr>
          <p:cNvGrpSpPr/>
          <p:nvPr/>
        </p:nvGrpSpPr>
        <p:grpSpPr>
          <a:xfrm>
            <a:off x="7021283" y="4374142"/>
            <a:ext cx="4887685" cy="1234656"/>
            <a:chOff x="7021283" y="4374142"/>
            <a:chExt cx="4887685" cy="123465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CE9A89-2E48-5504-E996-19A996C5408F}"/>
                </a:ext>
              </a:extLst>
            </p:cNvPr>
            <p:cNvSpPr txBox="1"/>
            <p:nvPr/>
          </p:nvSpPr>
          <p:spPr>
            <a:xfrm>
              <a:off x="7021283" y="4374142"/>
              <a:ext cx="4887685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RS" sz="2300" dirty="0"/>
                <a:t>Osnivač, DataKolektiv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F8588A-F92E-BA60-772E-70CE2B3DA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1910" y="4755102"/>
              <a:ext cx="853696" cy="85369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353E11-ABF0-AC3E-71A0-ECD952AB0DFF}"/>
              </a:ext>
            </a:extLst>
          </p:cNvPr>
          <p:cNvGrpSpPr/>
          <p:nvPr/>
        </p:nvGrpSpPr>
        <p:grpSpPr>
          <a:xfrm>
            <a:off x="7021283" y="5739431"/>
            <a:ext cx="4887685" cy="827235"/>
            <a:chOff x="7021283" y="5674115"/>
            <a:chExt cx="4887685" cy="82723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C67F28-C5C2-0477-8089-EF76DBFDBCBF}"/>
                </a:ext>
              </a:extLst>
            </p:cNvPr>
            <p:cNvSpPr txBox="1"/>
            <p:nvPr/>
          </p:nvSpPr>
          <p:spPr>
            <a:xfrm>
              <a:off x="7021283" y="5674115"/>
              <a:ext cx="4887685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RS" sz="2300" dirty="0"/>
                <a:t>Predsednik, MAŠINERIJA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724392B-15C8-F9F5-9432-2575A10F1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1283" y="6055075"/>
              <a:ext cx="2399780" cy="446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713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1F96A2-CDD9-502A-E404-0F6E828D1619}"/>
              </a:ext>
            </a:extLst>
          </p:cNvPr>
          <p:cNvSpPr txBox="1"/>
          <p:nvPr/>
        </p:nvSpPr>
        <p:spPr>
          <a:xfrm>
            <a:off x="434759" y="1536174"/>
            <a:ext cx="113224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8000" b="1" dirty="0">
                <a:solidFill>
                  <a:schemeClr val="bg1"/>
                </a:solidFill>
                <a:highlight>
                  <a:srgbClr val="FF0000"/>
                </a:highlight>
              </a:rPr>
              <a:t>UPOZORENJE:</a:t>
            </a:r>
            <a:br>
              <a:rPr lang="en-RS" sz="8000" b="1" dirty="0">
                <a:solidFill>
                  <a:schemeClr val="bg1"/>
                </a:solidFill>
                <a:highlight>
                  <a:srgbClr val="FF0000"/>
                </a:highlight>
              </a:rPr>
            </a:br>
            <a:r>
              <a:rPr lang="en-RS" sz="8000" b="1" dirty="0">
                <a:solidFill>
                  <a:schemeClr val="bg1"/>
                </a:solidFill>
                <a:highlight>
                  <a:srgbClr val="FF0000"/>
                </a:highlight>
              </a:rPr>
              <a:t>SLEDI POJEDNOSTAVLJENJE</a:t>
            </a:r>
          </a:p>
        </p:txBody>
      </p:sp>
    </p:spTree>
    <p:extLst>
      <p:ext uri="{BB962C8B-B14F-4D97-AF65-F5344CB8AC3E}">
        <p14:creationId xmlns:p14="http://schemas.microsoft.com/office/powerpoint/2010/main" val="839961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DD40DB72-DC98-3D4C-8535-C9446E00C488}"/>
              </a:ext>
            </a:extLst>
          </p:cNvPr>
          <p:cNvGrpSpPr/>
          <p:nvPr/>
        </p:nvGrpSpPr>
        <p:grpSpPr>
          <a:xfrm>
            <a:off x="1526043" y="1929545"/>
            <a:ext cx="2525488" cy="2985433"/>
            <a:chOff x="968827" y="1839684"/>
            <a:chExt cx="2525488" cy="298543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92000E-BC44-E810-4DB1-DED172715E0F}"/>
                </a:ext>
              </a:extLst>
            </p:cNvPr>
            <p:cNvSpPr txBox="1"/>
            <p:nvPr/>
          </p:nvSpPr>
          <p:spPr>
            <a:xfrm>
              <a:off x="968827" y="1839684"/>
              <a:ext cx="13607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/>
                <a:t>dečak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61110B-12C7-4B64-12A6-7DDE6ECFD507}"/>
                </a:ext>
              </a:extLst>
            </p:cNvPr>
            <p:cNvSpPr txBox="1"/>
            <p:nvPr/>
          </p:nvSpPr>
          <p:spPr>
            <a:xfrm>
              <a:off x="2133599" y="1839684"/>
              <a:ext cx="13607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/>
                <a:t>baca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30C7AC-B9CB-84EB-742A-BBB26004B6B8}"/>
                </a:ext>
              </a:extLst>
            </p:cNvPr>
            <p:cNvSpPr txBox="1"/>
            <p:nvPr/>
          </p:nvSpPr>
          <p:spPr>
            <a:xfrm>
              <a:off x="1344383" y="2332127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7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0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3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9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B5BE17-8CBA-6CCB-D232-6C3009A9479C}"/>
                </a:ext>
              </a:extLst>
            </p:cNvPr>
            <p:cNvSpPr txBox="1"/>
            <p:nvPr/>
          </p:nvSpPr>
          <p:spPr>
            <a:xfrm>
              <a:off x="2514599" y="2332127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6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10" name="Left Bracket 9">
              <a:extLst>
                <a:ext uri="{FF2B5EF4-FFF2-40B4-BE49-F238E27FC236}">
                  <a16:creationId xmlns:a16="http://schemas.microsoft.com/office/drawing/2014/main" id="{6B674295-AAB7-01B6-8C64-C6926C338EA6}"/>
                </a:ext>
              </a:extLst>
            </p:cNvPr>
            <p:cNvSpPr/>
            <p:nvPr/>
          </p:nvSpPr>
          <p:spPr>
            <a:xfrm>
              <a:off x="1311727" y="2332127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591095D9-F33B-498C-AEA4-B4D53F9ADC02}"/>
                </a:ext>
              </a:extLst>
            </p:cNvPr>
            <p:cNvSpPr/>
            <p:nvPr/>
          </p:nvSpPr>
          <p:spPr>
            <a:xfrm>
              <a:off x="2480581" y="2332124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02028E5C-3F98-2316-AE42-F12FDED16D58}"/>
                </a:ext>
              </a:extLst>
            </p:cNvPr>
            <p:cNvSpPr/>
            <p:nvPr/>
          </p:nvSpPr>
          <p:spPr>
            <a:xfrm flipH="1">
              <a:off x="3034393" y="2332124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0D64ADD8-0CEB-B640-80A8-F79E91B9A700}"/>
                </a:ext>
              </a:extLst>
            </p:cNvPr>
            <p:cNvSpPr/>
            <p:nvPr/>
          </p:nvSpPr>
          <p:spPr>
            <a:xfrm flipH="1">
              <a:off x="1858735" y="2332124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FB6F59B-C9AA-635F-BC8B-B33DFEF87ACC}"/>
              </a:ext>
            </a:extLst>
          </p:cNvPr>
          <p:cNvGrpSpPr/>
          <p:nvPr/>
        </p:nvGrpSpPr>
        <p:grpSpPr>
          <a:xfrm>
            <a:off x="4614867" y="1235088"/>
            <a:ext cx="566056" cy="4374346"/>
            <a:chOff x="4057651" y="1217002"/>
            <a:chExt cx="566056" cy="437434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0AC428C-0BC5-61A1-11E0-7F4BB7935E29}"/>
                </a:ext>
              </a:extLst>
            </p:cNvPr>
            <p:cNvSpPr/>
            <p:nvPr/>
          </p:nvSpPr>
          <p:spPr>
            <a:xfrm>
              <a:off x="4057651" y="1217002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B22BE9-3D33-99B5-0435-72BC344E1863}"/>
                </a:ext>
              </a:extLst>
            </p:cNvPr>
            <p:cNvSpPr/>
            <p:nvPr/>
          </p:nvSpPr>
          <p:spPr>
            <a:xfrm>
              <a:off x="4057651" y="198010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A4B5CB-C347-B129-E648-1085834CD50C}"/>
                </a:ext>
              </a:extLst>
            </p:cNvPr>
            <p:cNvSpPr/>
            <p:nvPr/>
          </p:nvSpPr>
          <p:spPr>
            <a:xfrm>
              <a:off x="4057651" y="274320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EABEC0-0797-09A9-6805-8D3BC7FA6B3E}"/>
                </a:ext>
              </a:extLst>
            </p:cNvPr>
            <p:cNvSpPr/>
            <p:nvPr/>
          </p:nvSpPr>
          <p:spPr>
            <a:xfrm>
              <a:off x="4057651" y="350629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E78A55-4737-A080-00B2-CF11D2334F89}"/>
                </a:ext>
              </a:extLst>
            </p:cNvPr>
            <p:cNvSpPr/>
            <p:nvPr/>
          </p:nvSpPr>
          <p:spPr>
            <a:xfrm>
              <a:off x="4057651" y="42693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12BB88D-0905-A1EA-B841-38763D7921D4}"/>
                </a:ext>
              </a:extLst>
            </p:cNvPr>
            <p:cNvSpPr/>
            <p:nvPr/>
          </p:nvSpPr>
          <p:spPr>
            <a:xfrm>
              <a:off x="4057651" y="50324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C91629-50F7-46F1-642A-89484AB36C37}"/>
              </a:ext>
            </a:extLst>
          </p:cNvPr>
          <p:cNvGrpSpPr/>
          <p:nvPr/>
        </p:nvGrpSpPr>
        <p:grpSpPr>
          <a:xfrm>
            <a:off x="6062666" y="2379735"/>
            <a:ext cx="1669596" cy="2085049"/>
            <a:chOff x="5493206" y="2536371"/>
            <a:chExt cx="1669596" cy="208504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6C7A82-1AD7-F783-82E3-222464730A15}"/>
                </a:ext>
              </a:extLst>
            </p:cNvPr>
            <p:cNvSpPr/>
            <p:nvPr/>
          </p:nvSpPr>
          <p:spPr>
            <a:xfrm>
              <a:off x="549320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29023E3-49BA-48C3-7D4A-D78ED6CBDAD8}"/>
                </a:ext>
              </a:extLst>
            </p:cNvPr>
            <p:cNvSpPr/>
            <p:nvPr/>
          </p:nvSpPr>
          <p:spPr>
            <a:xfrm>
              <a:off x="549320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A26130-F452-4A2C-9E8F-1A9877AB2C99}"/>
                </a:ext>
              </a:extLst>
            </p:cNvPr>
            <p:cNvSpPr/>
            <p:nvPr/>
          </p:nvSpPr>
          <p:spPr>
            <a:xfrm>
              <a:off x="549320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55F2D4-5E54-4444-9C43-7A6844585E81}"/>
                </a:ext>
              </a:extLst>
            </p:cNvPr>
            <p:cNvSpPr/>
            <p:nvPr/>
          </p:nvSpPr>
          <p:spPr>
            <a:xfrm>
              <a:off x="659674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3F01AE-F385-0ED0-6D5F-917E720D683C}"/>
                </a:ext>
              </a:extLst>
            </p:cNvPr>
            <p:cNvSpPr/>
            <p:nvPr/>
          </p:nvSpPr>
          <p:spPr>
            <a:xfrm>
              <a:off x="659674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07CC19E-6F5E-1FA0-50AA-4E4CBD51341F}"/>
                </a:ext>
              </a:extLst>
            </p:cNvPr>
            <p:cNvSpPr/>
            <p:nvPr/>
          </p:nvSpPr>
          <p:spPr>
            <a:xfrm>
              <a:off x="659674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23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D7AA77-ACD6-1E0B-0E6B-9D4173EBA785}"/>
              </a:ext>
            </a:extLst>
          </p:cNvPr>
          <p:cNvGrpSpPr/>
          <p:nvPr/>
        </p:nvGrpSpPr>
        <p:grpSpPr>
          <a:xfrm>
            <a:off x="8676594" y="489851"/>
            <a:ext cx="642257" cy="5864820"/>
            <a:chOff x="8490857" y="718457"/>
            <a:chExt cx="642257" cy="586482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370F51-375A-B427-4515-D9411EDCD432}"/>
                </a:ext>
              </a:extLst>
            </p:cNvPr>
            <p:cNvSpPr/>
            <p:nvPr/>
          </p:nvSpPr>
          <p:spPr>
            <a:xfrm>
              <a:off x="8490858" y="71845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BDD56F-5E56-CB1C-8D5C-640417E37676}"/>
                </a:ext>
              </a:extLst>
            </p:cNvPr>
            <p:cNvSpPr/>
            <p:nvPr/>
          </p:nvSpPr>
          <p:spPr>
            <a:xfrm>
              <a:off x="8490857" y="129483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D43BD73-9BFC-665B-C203-208BD34AFFEA}"/>
                </a:ext>
              </a:extLst>
            </p:cNvPr>
            <p:cNvSpPr/>
            <p:nvPr/>
          </p:nvSpPr>
          <p:spPr>
            <a:xfrm>
              <a:off x="8490857" y="187121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C6BAC56-A501-3F5F-2A89-EDE41DE5A8D4}"/>
                </a:ext>
              </a:extLst>
            </p:cNvPr>
            <p:cNvSpPr/>
            <p:nvPr/>
          </p:nvSpPr>
          <p:spPr>
            <a:xfrm>
              <a:off x="8490858" y="24475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20E2AE5-E471-C139-EBA1-1314A6624E37}"/>
                </a:ext>
              </a:extLst>
            </p:cNvPr>
            <p:cNvSpPr/>
            <p:nvPr/>
          </p:nvSpPr>
          <p:spPr>
            <a:xfrm>
              <a:off x="8490857" y="302397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3F56F5C-1201-E33D-82EA-581003E7AC34}"/>
                </a:ext>
              </a:extLst>
            </p:cNvPr>
            <p:cNvSpPr/>
            <p:nvPr/>
          </p:nvSpPr>
          <p:spPr>
            <a:xfrm>
              <a:off x="8490857" y="360035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6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D80B8AD-29BB-71B3-E69C-CD71C5BF053A}"/>
                </a:ext>
              </a:extLst>
            </p:cNvPr>
            <p:cNvSpPr/>
            <p:nvPr/>
          </p:nvSpPr>
          <p:spPr>
            <a:xfrm>
              <a:off x="8567058" y="48465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4FE10CE-322F-4803-5DF1-0241CA9A16C1}"/>
                </a:ext>
              </a:extLst>
            </p:cNvPr>
            <p:cNvSpPr/>
            <p:nvPr/>
          </p:nvSpPr>
          <p:spPr>
            <a:xfrm>
              <a:off x="8567057" y="54354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n-1</a:t>
              </a:r>
            </a:p>
            <a:p>
              <a:pPr algn="ctr"/>
              <a:endParaRPr lang="en-RS" sz="900" b="1" baseline="-250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9F15418-B9BC-A5DB-9F73-AA03DEE79F38}"/>
                </a:ext>
              </a:extLst>
            </p:cNvPr>
            <p:cNvSpPr/>
            <p:nvPr/>
          </p:nvSpPr>
          <p:spPr>
            <a:xfrm>
              <a:off x="8567057" y="6024426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n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021A69B-D6B4-BD05-8E56-64D66B082F83}"/>
              </a:ext>
            </a:extLst>
          </p:cNvPr>
          <p:cNvGrpSpPr/>
          <p:nvPr/>
        </p:nvGrpSpPr>
        <p:grpSpPr>
          <a:xfrm>
            <a:off x="5098026" y="1712097"/>
            <a:ext cx="964640" cy="3422347"/>
            <a:chOff x="5098026" y="1712097"/>
            <a:chExt cx="964640" cy="342234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AA1EF94-35D1-AC75-0140-7B0F43DE5173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0328"/>
              <a:chOff x="4478538" y="1700594"/>
              <a:chExt cx="964640" cy="3420328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03ECA4A-DB73-7E4D-72F1-0D4ACD11831F}"/>
                  </a:ext>
                </a:extLst>
              </p:cNvPr>
              <p:cNvCxnSpPr>
                <a:cxnSpLocks/>
                <a:stCxn id="14" idx="5"/>
                <a:endCxn id="22" idx="2"/>
              </p:cNvCxnSpPr>
              <p:nvPr/>
            </p:nvCxnSpPr>
            <p:spPr>
              <a:xfrm>
                <a:off x="4478538" y="1700594"/>
                <a:ext cx="964640" cy="9470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2A8BADA-C7DE-DCBD-9804-901ECA074BD6}"/>
                  </a:ext>
                </a:extLst>
              </p:cNvPr>
              <p:cNvCxnSpPr>
                <a:cxnSpLocks/>
                <a:stCxn id="16" idx="6"/>
                <a:endCxn id="22" idx="2"/>
              </p:cNvCxnSpPr>
              <p:nvPr/>
            </p:nvCxnSpPr>
            <p:spPr>
              <a:xfrm>
                <a:off x="4561435" y="2266110"/>
                <a:ext cx="881743" cy="3815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EC48FF1-EB94-713E-4B58-79A54846EB29}"/>
                  </a:ext>
                </a:extLst>
              </p:cNvPr>
              <p:cNvCxnSpPr>
                <a:cxnSpLocks/>
                <a:stCxn id="17" idx="6"/>
                <a:endCxn id="22" idx="2"/>
              </p:cNvCxnSpPr>
              <p:nvPr/>
            </p:nvCxnSpPr>
            <p:spPr>
              <a:xfrm flipV="1">
                <a:off x="4561435" y="2647658"/>
                <a:ext cx="881743" cy="3815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D6AF63C-C4C8-711E-DD65-69F51C52E3B8}"/>
                  </a:ext>
                </a:extLst>
              </p:cNvPr>
              <p:cNvCxnSpPr>
                <a:cxnSpLocks/>
                <a:stCxn id="18" idx="7"/>
                <a:endCxn id="22" idx="2"/>
              </p:cNvCxnSpPr>
              <p:nvPr/>
            </p:nvCxnSpPr>
            <p:spPr>
              <a:xfrm flipV="1">
                <a:off x="4478538" y="2647658"/>
                <a:ext cx="964640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4B1DB51-2ADC-1AE0-AF0E-058FEE7BEA19}"/>
                  </a:ext>
                </a:extLst>
              </p:cNvPr>
              <p:cNvCxnSpPr>
                <a:cxnSpLocks/>
                <a:stCxn id="19" idx="7"/>
                <a:endCxn id="22" idx="2"/>
              </p:cNvCxnSpPr>
              <p:nvPr/>
            </p:nvCxnSpPr>
            <p:spPr>
              <a:xfrm flipV="1">
                <a:off x="4478538" y="2647658"/>
                <a:ext cx="964640" cy="1710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C7E7A76-23E5-3F83-CEA4-8BF17700FC4A}"/>
                  </a:ext>
                </a:extLst>
              </p:cNvPr>
              <p:cNvCxnSpPr>
                <a:cxnSpLocks/>
                <a:stCxn id="20" idx="7"/>
                <a:endCxn id="22" idx="2"/>
              </p:cNvCxnSpPr>
              <p:nvPr/>
            </p:nvCxnSpPr>
            <p:spPr>
              <a:xfrm flipV="1">
                <a:off x="4478538" y="2647658"/>
                <a:ext cx="964640" cy="2473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ED9E4E0-CAD3-3F57-3130-2166C0D20EE2}"/>
                </a:ext>
              </a:extLst>
            </p:cNvPr>
            <p:cNvGrpSpPr/>
            <p:nvPr/>
          </p:nvGrpSpPr>
          <p:grpSpPr>
            <a:xfrm flipV="1">
              <a:off x="5099850" y="1714116"/>
              <a:ext cx="952396" cy="3420328"/>
              <a:chOff x="4540810" y="1940703"/>
              <a:chExt cx="952396" cy="3420328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72B1338C-C3FD-94A7-34A4-662F5CE176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0810" y="1940703"/>
                <a:ext cx="952396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1DB17BF-79A1-3288-D748-42C5BB1498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3707" y="2506219"/>
                <a:ext cx="869499" cy="3815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404EF67-D2A7-489C-AAE3-82D0B543BB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3707" y="2887769"/>
                <a:ext cx="869499" cy="3815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4A874F0-563D-69F8-D133-2ECAC9609C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9470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97D79FF-4E3C-1BAC-F1E4-08A3114779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1710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ED01C9B9-FB28-8CCB-E52A-146D03F6AA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24732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848FABB-55A7-5601-B031-439F610B9D05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0328"/>
              <a:chOff x="4482566" y="1712097"/>
              <a:chExt cx="964640" cy="3420328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F8C19F2-0BF1-A1C6-111E-92F2F853B8F7}"/>
                  </a:ext>
                </a:extLst>
              </p:cNvPr>
              <p:cNvCxnSpPr>
                <a:cxnSpLocks/>
                <a:stCxn id="14" idx="5"/>
                <a:endCxn id="23" idx="2"/>
              </p:cNvCxnSpPr>
              <p:nvPr/>
            </p:nvCxnSpPr>
            <p:spPr>
              <a:xfrm>
                <a:off x="4482566" y="1712097"/>
                <a:ext cx="964640" cy="1710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4FD05B1-4F21-0DA5-A6C6-F59B52D3A5A9}"/>
                  </a:ext>
                </a:extLst>
              </p:cNvPr>
              <p:cNvCxnSpPr>
                <a:cxnSpLocks/>
                <a:stCxn id="16" idx="6"/>
                <a:endCxn id="23" idx="2"/>
              </p:cNvCxnSpPr>
              <p:nvPr/>
            </p:nvCxnSpPr>
            <p:spPr>
              <a:xfrm>
                <a:off x="4565463" y="2277613"/>
                <a:ext cx="881743" cy="11446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0909965-0D0C-EBCD-EA08-262593077700}"/>
                  </a:ext>
                </a:extLst>
              </p:cNvPr>
              <p:cNvCxnSpPr>
                <a:cxnSpLocks/>
                <a:stCxn id="17" idx="6"/>
                <a:endCxn id="23" idx="2"/>
              </p:cNvCxnSpPr>
              <p:nvPr/>
            </p:nvCxnSpPr>
            <p:spPr>
              <a:xfrm>
                <a:off x="4565463" y="3040712"/>
                <a:ext cx="881743" cy="3815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F55A69B-C434-B2F4-9A35-C7383E09D870}"/>
                  </a:ext>
                </a:extLst>
              </p:cNvPr>
              <p:cNvCxnSpPr>
                <a:cxnSpLocks/>
                <a:stCxn id="18" idx="6"/>
                <a:endCxn id="23" idx="2"/>
              </p:cNvCxnSpPr>
              <p:nvPr/>
            </p:nvCxnSpPr>
            <p:spPr>
              <a:xfrm flipV="1">
                <a:off x="4565463" y="3422260"/>
                <a:ext cx="881743" cy="3815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B1CC52F-E6A5-3ABE-94CE-4BEA9625B2E0}"/>
                  </a:ext>
                </a:extLst>
              </p:cNvPr>
              <p:cNvCxnSpPr>
                <a:cxnSpLocks/>
                <a:stCxn id="19" idx="7"/>
                <a:endCxn id="23" idx="2"/>
              </p:cNvCxnSpPr>
              <p:nvPr/>
            </p:nvCxnSpPr>
            <p:spPr>
              <a:xfrm flipV="1">
                <a:off x="4482566" y="3422260"/>
                <a:ext cx="964640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78D158D-E46A-A813-36B0-0018F94B05B8}"/>
                  </a:ext>
                </a:extLst>
              </p:cNvPr>
              <p:cNvCxnSpPr>
                <a:cxnSpLocks/>
                <a:stCxn id="20" idx="7"/>
                <a:endCxn id="23" idx="2"/>
              </p:cNvCxnSpPr>
              <p:nvPr/>
            </p:nvCxnSpPr>
            <p:spPr>
              <a:xfrm flipV="1">
                <a:off x="4482566" y="3422260"/>
                <a:ext cx="964640" cy="1710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3F90079-50CE-A04E-4352-5F86605F6261}"/>
              </a:ext>
            </a:extLst>
          </p:cNvPr>
          <p:cNvGrpSpPr/>
          <p:nvPr/>
        </p:nvGrpSpPr>
        <p:grpSpPr>
          <a:xfrm rot="5400000">
            <a:off x="6822943" y="3176039"/>
            <a:ext cx="6058582" cy="492443"/>
            <a:chOff x="685800" y="465876"/>
            <a:chExt cx="6058582" cy="492443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C35821C3-EAE8-13EB-3563-331F43FFC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70659A6-CA59-FEE8-E7DC-114D1C49BA88}"/>
                </a:ext>
              </a:extLst>
            </p:cNvPr>
            <p:cNvSpPr txBox="1"/>
            <p:nvPr/>
          </p:nvSpPr>
          <p:spPr>
            <a:xfrm>
              <a:off x="2593085" y="465876"/>
              <a:ext cx="224401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2600" dirty="0"/>
                <a:t>dužine rečnika!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45C0E96-0BAD-E769-98B4-4E9FE452885A}"/>
                </a:ext>
              </a:extLst>
            </p:cNvPr>
            <p:cNvCxnSpPr>
              <a:cxnSpLocks/>
            </p:cNvCxnSpPr>
            <p:nvPr/>
          </p:nvCxnSpPr>
          <p:spPr>
            <a:xfrm>
              <a:off x="4808086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FFE62F9-4663-284C-972C-D9CD6BEF49BB}"/>
              </a:ext>
            </a:extLst>
          </p:cNvPr>
          <p:cNvGrpSpPr/>
          <p:nvPr/>
        </p:nvGrpSpPr>
        <p:grpSpPr>
          <a:xfrm>
            <a:off x="6628722" y="2659161"/>
            <a:ext cx="537484" cy="1526198"/>
            <a:chOff x="6628722" y="2659161"/>
            <a:chExt cx="537484" cy="1526198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FFD9A24-D150-0EEB-021F-4888009E3449}"/>
                </a:ext>
              </a:extLst>
            </p:cNvPr>
            <p:cNvCxnSpPr>
              <a:stCxn id="22" idx="6"/>
              <a:endCxn id="25" idx="2"/>
            </p:cNvCxnSpPr>
            <p:nvPr/>
          </p:nvCxnSpPr>
          <p:spPr>
            <a:xfrm>
              <a:off x="6628722" y="2659161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15562F2-7DAB-36DB-9151-045D4CB5A147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6628722" y="2659161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F067E72-7719-90C3-C0AA-07DD78CA9361}"/>
                </a:ext>
              </a:extLst>
            </p:cNvPr>
            <p:cNvCxnSpPr>
              <a:cxnSpLocks/>
              <a:stCxn id="22" idx="6"/>
              <a:endCxn id="27" idx="2"/>
            </p:cNvCxnSpPr>
            <p:nvPr/>
          </p:nvCxnSpPr>
          <p:spPr>
            <a:xfrm>
              <a:off x="6628722" y="2659161"/>
              <a:ext cx="537484" cy="1526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0B32ED3-BAAE-482E-CE67-8C7B2EFBE75C}"/>
                </a:ext>
              </a:extLst>
            </p:cNvPr>
            <p:cNvCxnSpPr>
              <a:cxnSpLocks/>
              <a:stCxn id="23" idx="6"/>
              <a:endCxn id="25" idx="2"/>
            </p:cNvCxnSpPr>
            <p:nvPr/>
          </p:nvCxnSpPr>
          <p:spPr>
            <a:xfrm flipV="1">
              <a:off x="6628722" y="2659161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27C95DB-4CCA-D80E-5E36-C76D4B8BAA0A}"/>
                </a:ext>
              </a:extLst>
            </p:cNvPr>
            <p:cNvCxnSpPr>
              <a:cxnSpLocks/>
              <a:stCxn id="23" idx="6"/>
              <a:endCxn id="26" idx="2"/>
            </p:cNvCxnSpPr>
            <p:nvPr/>
          </p:nvCxnSpPr>
          <p:spPr>
            <a:xfrm>
              <a:off x="6628722" y="3422260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28DAD5-181A-C99D-084E-12EDAD5C0778}"/>
                </a:ext>
              </a:extLst>
            </p:cNvPr>
            <p:cNvCxnSpPr>
              <a:cxnSpLocks/>
              <a:stCxn id="23" idx="6"/>
              <a:endCxn id="27" idx="2"/>
            </p:cNvCxnSpPr>
            <p:nvPr/>
          </p:nvCxnSpPr>
          <p:spPr>
            <a:xfrm>
              <a:off x="6628722" y="3422260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95B36DA-FA97-6A62-788B-C5C550C72428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6628722" y="4185359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05F1093-9D68-9ABA-4BD8-74C068A7DA68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 flipV="1">
              <a:off x="6628722" y="3422260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1118E36-D228-0172-C35B-14F3CB6D78DD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>
            <a:xfrm flipV="1">
              <a:off x="6628722" y="2659161"/>
              <a:ext cx="537484" cy="1526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52354B7-3572-123B-CC8F-61F8C567119E}"/>
              </a:ext>
            </a:extLst>
          </p:cNvPr>
          <p:cNvGrpSpPr/>
          <p:nvPr/>
        </p:nvGrpSpPr>
        <p:grpSpPr>
          <a:xfrm>
            <a:off x="7646965" y="761727"/>
            <a:ext cx="1186327" cy="5305969"/>
            <a:chOff x="7649365" y="769277"/>
            <a:chExt cx="1186327" cy="5305969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474E570-6889-7554-E164-E4C90C57308C}"/>
                </a:ext>
              </a:extLst>
            </p:cNvPr>
            <p:cNvCxnSpPr>
              <a:stCxn id="25" idx="7"/>
              <a:endCxn id="28" idx="2"/>
            </p:cNvCxnSpPr>
            <p:nvPr/>
          </p:nvCxnSpPr>
          <p:spPr>
            <a:xfrm flipV="1">
              <a:off x="7649365" y="769277"/>
              <a:ext cx="1027230" cy="1692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8D008D4-D3B3-ABCB-A6A7-139B3D904B9E}"/>
                </a:ext>
              </a:extLst>
            </p:cNvPr>
            <p:cNvCxnSpPr>
              <a:cxnSpLocks/>
              <a:stCxn id="25" idx="7"/>
              <a:endCxn id="29" idx="2"/>
            </p:cNvCxnSpPr>
            <p:nvPr/>
          </p:nvCxnSpPr>
          <p:spPr>
            <a:xfrm flipV="1">
              <a:off x="7649365" y="1345657"/>
              <a:ext cx="1027229" cy="1115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72DE2F2-9CCB-F78A-EB12-36C50A814FAA}"/>
                </a:ext>
              </a:extLst>
            </p:cNvPr>
            <p:cNvCxnSpPr>
              <a:cxnSpLocks/>
              <a:stCxn id="25" idx="7"/>
              <a:endCxn id="30" idx="2"/>
            </p:cNvCxnSpPr>
            <p:nvPr/>
          </p:nvCxnSpPr>
          <p:spPr>
            <a:xfrm flipV="1">
              <a:off x="7649365" y="1922037"/>
              <a:ext cx="1027229" cy="539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6B6BA0-6931-59FE-874E-1B2D29B37AF4}"/>
                </a:ext>
              </a:extLst>
            </p:cNvPr>
            <p:cNvCxnSpPr>
              <a:cxnSpLocks/>
              <a:stCxn id="25" idx="6"/>
              <a:endCxn id="31" idx="2"/>
            </p:cNvCxnSpPr>
            <p:nvPr/>
          </p:nvCxnSpPr>
          <p:spPr>
            <a:xfrm flipV="1">
              <a:off x="7732262" y="2498417"/>
              <a:ext cx="944333" cy="1607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A092DE9-40E9-10D3-6625-E9B651896378}"/>
                </a:ext>
              </a:extLst>
            </p:cNvPr>
            <p:cNvCxnSpPr>
              <a:cxnSpLocks/>
              <a:stCxn id="25" idx="6"/>
              <a:endCxn id="32" idx="2"/>
            </p:cNvCxnSpPr>
            <p:nvPr/>
          </p:nvCxnSpPr>
          <p:spPr>
            <a:xfrm>
              <a:off x="7732262" y="2659161"/>
              <a:ext cx="944332" cy="4156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7E58F24-C085-D339-EE36-889BAC77D424}"/>
                </a:ext>
              </a:extLst>
            </p:cNvPr>
            <p:cNvCxnSpPr>
              <a:cxnSpLocks/>
              <a:stCxn id="25" idx="6"/>
              <a:endCxn id="33" idx="2"/>
            </p:cNvCxnSpPr>
            <p:nvPr/>
          </p:nvCxnSpPr>
          <p:spPr>
            <a:xfrm>
              <a:off x="7732262" y="2659161"/>
              <a:ext cx="944332" cy="9920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F9F4E63-6972-D824-ED0A-4C39A665F6DC}"/>
                </a:ext>
              </a:extLst>
            </p:cNvPr>
            <p:cNvCxnSpPr>
              <a:cxnSpLocks/>
              <a:stCxn id="25" idx="6"/>
              <a:endCxn id="34" idx="1"/>
            </p:cNvCxnSpPr>
            <p:nvPr/>
          </p:nvCxnSpPr>
          <p:spPr>
            <a:xfrm>
              <a:off x="7732262" y="2659161"/>
              <a:ext cx="1103430" cy="20406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242AE07-73AD-FC65-0B5F-BE9C587A247C}"/>
                </a:ext>
              </a:extLst>
            </p:cNvPr>
            <p:cNvCxnSpPr>
              <a:cxnSpLocks/>
              <a:stCxn id="25" idx="5"/>
              <a:endCxn id="35" idx="1"/>
            </p:cNvCxnSpPr>
            <p:nvPr/>
          </p:nvCxnSpPr>
          <p:spPr>
            <a:xfrm>
              <a:off x="7649365" y="2856744"/>
              <a:ext cx="1186326" cy="2431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FAA5942-5901-A11A-6FDC-759C625F8CAC}"/>
                </a:ext>
              </a:extLst>
            </p:cNvPr>
            <p:cNvCxnSpPr>
              <a:cxnSpLocks/>
              <a:stCxn id="25" idx="5"/>
              <a:endCxn id="36" idx="2"/>
            </p:cNvCxnSpPr>
            <p:nvPr/>
          </p:nvCxnSpPr>
          <p:spPr>
            <a:xfrm>
              <a:off x="7649365" y="2856744"/>
              <a:ext cx="1103429" cy="3218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874AEB4-20C9-8AD9-8918-24DD090EC758}"/>
              </a:ext>
            </a:extLst>
          </p:cNvPr>
          <p:cNvGrpSpPr/>
          <p:nvPr/>
        </p:nvGrpSpPr>
        <p:grpSpPr>
          <a:xfrm>
            <a:off x="7649365" y="871538"/>
            <a:ext cx="1186327" cy="5203708"/>
            <a:chOff x="7649365" y="871538"/>
            <a:chExt cx="1186327" cy="5203708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EC4BD49-A346-770C-6ACF-22A5319A6661}"/>
                </a:ext>
              </a:extLst>
            </p:cNvPr>
            <p:cNvCxnSpPr>
              <a:stCxn id="26" idx="7"/>
            </p:cNvCxnSpPr>
            <p:nvPr/>
          </p:nvCxnSpPr>
          <p:spPr>
            <a:xfrm flipV="1">
              <a:off x="7649365" y="871538"/>
              <a:ext cx="1027229" cy="2353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7F46722-DCE4-D54B-FB21-6DD9A6D66AC7}"/>
                </a:ext>
              </a:extLst>
            </p:cNvPr>
            <p:cNvCxnSpPr>
              <a:cxnSpLocks/>
              <a:stCxn id="26" idx="7"/>
              <a:endCxn id="29" idx="2"/>
            </p:cNvCxnSpPr>
            <p:nvPr/>
          </p:nvCxnSpPr>
          <p:spPr>
            <a:xfrm flipV="1">
              <a:off x="7649365" y="1345657"/>
              <a:ext cx="1027229" cy="1879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378C919-E59E-44DE-E191-EDFDD634E89C}"/>
                </a:ext>
              </a:extLst>
            </p:cNvPr>
            <p:cNvCxnSpPr>
              <a:cxnSpLocks/>
              <a:stCxn id="26" idx="7"/>
              <a:endCxn id="30" idx="2"/>
            </p:cNvCxnSpPr>
            <p:nvPr/>
          </p:nvCxnSpPr>
          <p:spPr>
            <a:xfrm flipV="1">
              <a:off x="7649365" y="1922037"/>
              <a:ext cx="1027229" cy="1302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E7ED1B3-EDF4-E070-A9AA-3E97F3E355B5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 flipV="1">
              <a:off x="7732262" y="2498417"/>
              <a:ext cx="944333" cy="923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4B4982B-F920-FF2C-A4DD-7922A6A3DD51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7732262" y="3074797"/>
              <a:ext cx="944332" cy="3474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8A6D42F-A6A3-705A-E294-D96DF24BADDB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7732262" y="3422260"/>
              <a:ext cx="944332" cy="228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48282A5-3F77-1B97-E738-BCE93905BA03}"/>
                </a:ext>
              </a:extLst>
            </p:cNvPr>
            <p:cNvCxnSpPr>
              <a:cxnSpLocks/>
              <a:stCxn id="26" idx="5"/>
              <a:endCxn id="34" idx="1"/>
            </p:cNvCxnSpPr>
            <p:nvPr/>
          </p:nvCxnSpPr>
          <p:spPr>
            <a:xfrm>
              <a:off x="7649365" y="3619843"/>
              <a:ext cx="1186327" cy="10799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052951C-F494-5756-4BE5-4E1BC9D7E2F7}"/>
                </a:ext>
              </a:extLst>
            </p:cNvPr>
            <p:cNvCxnSpPr>
              <a:cxnSpLocks/>
              <a:stCxn id="26" idx="5"/>
              <a:endCxn id="35" idx="1"/>
            </p:cNvCxnSpPr>
            <p:nvPr/>
          </p:nvCxnSpPr>
          <p:spPr>
            <a:xfrm>
              <a:off x="7649365" y="3619843"/>
              <a:ext cx="1186326" cy="16688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C547B6D1-E09B-3EEA-B36A-69346304DF49}"/>
                </a:ext>
              </a:extLst>
            </p:cNvPr>
            <p:cNvCxnSpPr>
              <a:cxnSpLocks/>
              <a:stCxn id="26" idx="5"/>
              <a:endCxn id="36" idx="2"/>
            </p:cNvCxnSpPr>
            <p:nvPr/>
          </p:nvCxnSpPr>
          <p:spPr>
            <a:xfrm>
              <a:off x="7649365" y="3619843"/>
              <a:ext cx="1103429" cy="24554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88515C1F-914C-2735-2B14-B222F9E5FB21}"/>
              </a:ext>
            </a:extLst>
          </p:cNvPr>
          <p:cNvSpPr txBox="1"/>
          <p:nvPr/>
        </p:nvSpPr>
        <p:spPr>
          <a:xfrm>
            <a:off x="10071327" y="1682553"/>
            <a:ext cx="13607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>
                <a:solidFill>
                  <a:srgbClr val="FF0000"/>
                </a:solidFill>
              </a:rPr>
              <a:t>loptu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B1E42CC-5571-87CB-7A6B-DB2354692A62}"/>
              </a:ext>
            </a:extLst>
          </p:cNvPr>
          <p:cNvCxnSpPr/>
          <p:nvPr/>
        </p:nvCxnSpPr>
        <p:spPr>
          <a:xfrm flipH="1">
            <a:off x="9318850" y="1959400"/>
            <a:ext cx="100693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0D290793-154C-8A5E-3330-D7774CC6A3E1}"/>
              </a:ext>
            </a:extLst>
          </p:cNvPr>
          <p:cNvSpPr txBox="1"/>
          <p:nvPr/>
        </p:nvSpPr>
        <p:spPr>
          <a:xfrm>
            <a:off x="478994" y="152389"/>
            <a:ext cx="4550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4000" b="1" dirty="0">
                <a:solidFill>
                  <a:schemeClr val="accent2"/>
                </a:solidFill>
              </a:rPr>
              <a:t>Neuronska mreža</a:t>
            </a:r>
          </a:p>
        </p:txBody>
      </p:sp>
    </p:spTree>
    <p:extLst>
      <p:ext uri="{BB962C8B-B14F-4D97-AF65-F5344CB8AC3E}">
        <p14:creationId xmlns:p14="http://schemas.microsoft.com/office/powerpoint/2010/main" val="252173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DD40DB72-DC98-3D4C-8535-C9446E00C488}"/>
              </a:ext>
            </a:extLst>
          </p:cNvPr>
          <p:cNvGrpSpPr/>
          <p:nvPr/>
        </p:nvGrpSpPr>
        <p:grpSpPr>
          <a:xfrm>
            <a:off x="1526043" y="1929545"/>
            <a:ext cx="2525488" cy="2985433"/>
            <a:chOff x="968827" y="1839684"/>
            <a:chExt cx="2525488" cy="298543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92000E-BC44-E810-4DB1-DED172715E0F}"/>
                </a:ext>
              </a:extLst>
            </p:cNvPr>
            <p:cNvSpPr txBox="1"/>
            <p:nvPr/>
          </p:nvSpPr>
          <p:spPr>
            <a:xfrm>
              <a:off x="968827" y="1839684"/>
              <a:ext cx="13607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/>
                <a:t>dečak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61110B-12C7-4B64-12A6-7DDE6ECFD507}"/>
                </a:ext>
              </a:extLst>
            </p:cNvPr>
            <p:cNvSpPr txBox="1"/>
            <p:nvPr/>
          </p:nvSpPr>
          <p:spPr>
            <a:xfrm>
              <a:off x="2133599" y="1839684"/>
              <a:ext cx="13607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/>
                <a:t>baca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30C7AC-B9CB-84EB-742A-BBB26004B6B8}"/>
                </a:ext>
              </a:extLst>
            </p:cNvPr>
            <p:cNvSpPr txBox="1"/>
            <p:nvPr/>
          </p:nvSpPr>
          <p:spPr>
            <a:xfrm>
              <a:off x="1344383" y="2332127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7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0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3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9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B5BE17-8CBA-6CCB-D232-6C3009A9479C}"/>
                </a:ext>
              </a:extLst>
            </p:cNvPr>
            <p:cNvSpPr txBox="1"/>
            <p:nvPr/>
          </p:nvSpPr>
          <p:spPr>
            <a:xfrm>
              <a:off x="2514599" y="2332127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6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10" name="Left Bracket 9">
              <a:extLst>
                <a:ext uri="{FF2B5EF4-FFF2-40B4-BE49-F238E27FC236}">
                  <a16:creationId xmlns:a16="http://schemas.microsoft.com/office/drawing/2014/main" id="{6B674295-AAB7-01B6-8C64-C6926C338EA6}"/>
                </a:ext>
              </a:extLst>
            </p:cNvPr>
            <p:cNvSpPr/>
            <p:nvPr/>
          </p:nvSpPr>
          <p:spPr>
            <a:xfrm>
              <a:off x="1311727" y="2332127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591095D9-F33B-498C-AEA4-B4D53F9ADC02}"/>
                </a:ext>
              </a:extLst>
            </p:cNvPr>
            <p:cNvSpPr/>
            <p:nvPr/>
          </p:nvSpPr>
          <p:spPr>
            <a:xfrm>
              <a:off x="2480581" y="2332124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02028E5C-3F98-2316-AE42-F12FDED16D58}"/>
                </a:ext>
              </a:extLst>
            </p:cNvPr>
            <p:cNvSpPr/>
            <p:nvPr/>
          </p:nvSpPr>
          <p:spPr>
            <a:xfrm flipH="1">
              <a:off x="3034393" y="2332124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0D64ADD8-0CEB-B640-80A8-F79E91B9A700}"/>
                </a:ext>
              </a:extLst>
            </p:cNvPr>
            <p:cNvSpPr/>
            <p:nvPr/>
          </p:nvSpPr>
          <p:spPr>
            <a:xfrm flipH="1">
              <a:off x="1858735" y="2332124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FB6F59B-C9AA-635F-BC8B-B33DFEF87ACC}"/>
              </a:ext>
            </a:extLst>
          </p:cNvPr>
          <p:cNvGrpSpPr/>
          <p:nvPr/>
        </p:nvGrpSpPr>
        <p:grpSpPr>
          <a:xfrm>
            <a:off x="4614867" y="1235088"/>
            <a:ext cx="566056" cy="4374346"/>
            <a:chOff x="4057651" y="1217002"/>
            <a:chExt cx="566056" cy="437434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0AC428C-0BC5-61A1-11E0-7F4BB7935E29}"/>
                </a:ext>
              </a:extLst>
            </p:cNvPr>
            <p:cNvSpPr/>
            <p:nvPr/>
          </p:nvSpPr>
          <p:spPr>
            <a:xfrm>
              <a:off x="4057651" y="1217002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B22BE9-3D33-99B5-0435-72BC344E1863}"/>
                </a:ext>
              </a:extLst>
            </p:cNvPr>
            <p:cNvSpPr/>
            <p:nvPr/>
          </p:nvSpPr>
          <p:spPr>
            <a:xfrm>
              <a:off x="4057651" y="198010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A4B5CB-C347-B129-E648-1085834CD50C}"/>
                </a:ext>
              </a:extLst>
            </p:cNvPr>
            <p:cNvSpPr/>
            <p:nvPr/>
          </p:nvSpPr>
          <p:spPr>
            <a:xfrm>
              <a:off x="4057651" y="274320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EABEC0-0797-09A9-6805-8D3BC7FA6B3E}"/>
                </a:ext>
              </a:extLst>
            </p:cNvPr>
            <p:cNvSpPr/>
            <p:nvPr/>
          </p:nvSpPr>
          <p:spPr>
            <a:xfrm>
              <a:off x="4057651" y="350629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E78A55-4737-A080-00B2-CF11D2334F89}"/>
                </a:ext>
              </a:extLst>
            </p:cNvPr>
            <p:cNvSpPr/>
            <p:nvPr/>
          </p:nvSpPr>
          <p:spPr>
            <a:xfrm>
              <a:off x="4057651" y="42693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12BB88D-0905-A1EA-B841-38763D7921D4}"/>
                </a:ext>
              </a:extLst>
            </p:cNvPr>
            <p:cNvSpPr/>
            <p:nvPr/>
          </p:nvSpPr>
          <p:spPr>
            <a:xfrm>
              <a:off x="4057651" y="50324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C91629-50F7-46F1-642A-89484AB36C37}"/>
              </a:ext>
            </a:extLst>
          </p:cNvPr>
          <p:cNvGrpSpPr/>
          <p:nvPr/>
        </p:nvGrpSpPr>
        <p:grpSpPr>
          <a:xfrm>
            <a:off x="6062666" y="2379735"/>
            <a:ext cx="1669596" cy="2085049"/>
            <a:chOff x="5493206" y="2536371"/>
            <a:chExt cx="1669596" cy="208504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6C7A82-1AD7-F783-82E3-222464730A15}"/>
                </a:ext>
              </a:extLst>
            </p:cNvPr>
            <p:cNvSpPr/>
            <p:nvPr/>
          </p:nvSpPr>
          <p:spPr>
            <a:xfrm>
              <a:off x="549320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29023E3-49BA-48C3-7D4A-D78ED6CBDAD8}"/>
                </a:ext>
              </a:extLst>
            </p:cNvPr>
            <p:cNvSpPr/>
            <p:nvPr/>
          </p:nvSpPr>
          <p:spPr>
            <a:xfrm>
              <a:off x="549320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A26130-F452-4A2C-9E8F-1A9877AB2C99}"/>
                </a:ext>
              </a:extLst>
            </p:cNvPr>
            <p:cNvSpPr/>
            <p:nvPr/>
          </p:nvSpPr>
          <p:spPr>
            <a:xfrm>
              <a:off x="549320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55F2D4-5E54-4444-9C43-7A6844585E81}"/>
                </a:ext>
              </a:extLst>
            </p:cNvPr>
            <p:cNvSpPr/>
            <p:nvPr/>
          </p:nvSpPr>
          <p:spPr>
            <a:xfrm>
              <a:off x="659674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3F01AE-F385-0ED0-6D5F-917E720D683C}"/>
                </a:ext>
              </a:extLst>
            </p:cNvPr>
            <p:cNvSpPr/>
            <p:nvPr/>
          </p:nvSpPr>
          <p:spPr>
            <a:xfrm>
              <a:off x="659674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07CC19E-6F5E-1FA0-50AA-4E4CBD51341F}"/>
                </a:ext>
              </a:extLst>
            </p:cNvPr>
            <p:cNvSpPr/>
            <p:nvPr/>
          </p:nvSpPr>
          <p:spPr>
            <a:xfrm>
              <a:off x="659674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23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D7AA77-ACD6-1E0B-0E6B-9D4173EBA785}"/>
              </a:ext>
            </a:extLst>
          </p:cNvPr>
          <p:cNvGrpSpPr/>
          <p:nvPr/>
        </p:nvGrpSpPr>
        <p:grpSpPr>
          <a:xfrm>
            <a:off x="8676594" y="489851"/>
            <a:ext cx="642257" cy="5864820"/>
            <a:chOff x="8490857" y="718457"/>
            <a:chExt cx="642257" cy="586482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370F51-375A-B427-4515-D9411EDCD432}"/>
                </a:ext>
              </a:extLst>
            </p:cNvPr>
            <p:cNvSpPr/>
            <p:nvPr/>
          </p:nvSpPr>
          <p:spPr>
            <a:xfrm>
              <a:off x="8490858" y="71845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BDD56F-5E56-CB1C-8D5C-640417E37676}"/>
                </a:ext>
              </a:extLst>
            </p:cNvPr>
            <p:cNvSpPr/>
            <p:nvPr/>
          </p:nvSpPr>
          <p:spPr>
            <a:xfrm>
              <a:off x="8490857" y="129483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D43BD73-9BFC-665B-C203-208BD34AFFEA}"/>
                </a:ext>
              </a:extLst>
            </p:cNvPr>
            <p:cNvSpPr/>
            <p:nvPr/>
          </p:nvSpPr>
          <p:spPr>
            <a:xfrm>
              <a:off x="8490857" y="187121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C6BAC56-A501-3F5F-2A89-EDE41DE5A8D4}"/>
                </a:ext>
              </a:extLst>
            </p:cNvPr>
            <p:cNvSpPr/>
            <p:nvPr/>
          </p:nvSpPr>
          <p:spPr>
            <a:xfrm>
              <a:off x="8490858" y="24475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20E2AE5-E471-C139-EBA1-1314A6624E37}"/>
                </a:ext>
              </a:extLst>
            </p:cNvPr>
            <p:cNvSpPr/>
            <p:nvPr/>
          </p:nvSpPr>
          <p:spPr>
            <a:xfrm>
              <a:off x="8490857" y="302397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3F56F5C-1201-E33D-82EA-581003E7AC34}"/>
                </a:ext>
              </a:extLst>
            </p:cNvPr>
            <p:cNvSpPr/>
            <p:nvPr/>
          </p:nvSpPr>
          <p:spPr>
            <a:xfrm>
              <a:off x="8490857" y="360035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6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D80B8AD-29BB-71B3-E69C-CD71C5BF053A}"/>
                </a:ext>
              </a:extLst>
            </p:cNvPr>
            <p:cNvSpPr/>
            <p:nvPr/>
          </p:nvSpPr>
          <p:spPr>
            <a:xfrm>
              <a:off x="8567058" y="48465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4FE10CE-322F-4803-5DF1-0241CA9A16C1}"/>
                </a:ext>
              </a:extLst>
            </p:cNvPr>
            <p:cNvSpPr/>
            <p:nvPr/>
          </p:nvSpPr>
          <p:spPr>
            <a:xfrm>
              <a:off x="8567057" y="54354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n-1</a:t>
              </a:r>
            </a:p>
            <a:p>
              <a:pPr algn="ctr"/>
              <a:endParaRPr lang="en-RS" sz="900" b="1" baseline="-250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9F15418-B9BC-A5DB-9F73-AA03DEE79F38}"/>
                </a:ext>
              </a:extLst>
            </p:cNvPr>
            <p:cNvSpPr/>
            <p:nvPr/>
          </p:nvSpPr>
          <p:spPr>
            <a:xfrm>
              <a:off x="8567057" y="6024426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n</a:t>
              </a: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2B1338C-C3FD-94A7-34A4-662F5CE176BB}"/>
              </a:ext>
            </a:extLst>
          </p:cNvPr>
          <p:cNvCxnSpPr>
            <a:cxnSpLocks/>
          </p:cNvCxnSpPr>
          <p:nvPr/>
        </p:nvCxnSpPr>
        <p:spPr>
          <a:xfrm flipV="1">
            <a:off x="5099850" y="4187378"/>
            <a:ext cx="952396" cy="947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1DB17BF-79A1-3288-D748-42C5BB1498D5}"/>
              </a:ext>
            </a:extLst>
          </p:cNvPr>
          <p:cNvCxnSpPr>
            <a:cxnSpLocks/>
          </p:cNvCxnSpPr>
          <p:nvPr/>
        </p:nvCxnSpPr>
        <p:spPr>
          <a:xfrm flipV="1">
            <a:off x="5182747" y="4187378"/>
            <a:ext cx="869499" cy="381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404EF67-D2A7-489C-AAE3-82D0B543BBD6}"/>
              </a:ext>
            </a:extLst>
          </p:cNvPr>
          <p:cNvCxnSpPr>
            <a:cxnSpLocks/>
          </p:cNvCxnSpPr>
          <p:nvPr/>
        </p:nvCxnSpPr>
        <p:spPr>
          <a:xfrm>
            <a:off x="5182747" y="3805829"/>
            <a:ext cx="869499" cy="381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4A874F0-563D-69F8-D133-2ECAC9609C1A}"/>
              </a:ext>
            </a:extLst>
          </p:cNvPr>
          <p:cNvCxnSpPr>
            <a:cxnSpLocks/>
          </p:cNvCxnSpPr>
          <p:nvPr/>
        </p:nvCxnSpPr>
        <p:spPr>
          <a:xfrm>
            <a:off x="5099850" y="3240314"/>
            <a:ext cx="952396" cy="947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97D79FF-4E3C-1BAC-F1E4-08A311477931}"/>
              </a:ext>
            </a:extLst>
          </p:cNvPr>
          <p:cNvCxnSpPr>
            <a:cxnSpLocks/>
          </p:cNvCxnSpPr>
          <p:nvPr/>
        </p:nvCxnSpPr>
        <p:spPr>
          <a:xfrm>
            <a:off x="5099850" y="2477215"/>
            <a:ext cx="952396" cy="1710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D01C9B9-FB28-8CCB-E52A-146D03F6AA07}"/>
              </a:ext>
            </a:extLst>
          </p:cNvPr>
          <p:cNvCxnSpPr>
            <a:cxnSpLocks/>
          </p:cNvCxnSpPr>
          <p:nvPr/>
        </p:nvCxnSpPr>
        <p:spPr>
          <a:xfrm>
            <a:off x="5099850" y="1714116"/>
            <a:ext cx="952396" cy="2473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3F90079-50CE-A04E-4352-5F86605F6261}"/>
              </a:ext>
            </a:extLst>
          </p:cNvPr>
          <p:cNvGrpSpPr/>
          <p:nvPr/>
        </p:nvGrpSpPr>
        <p:grpSpPr>
          <a:xfrm rot="5400000">
            <a:off x="6822943" y="3176039"/>
            <a:ext cx="6058582" cy="492443"/>
            <a:chOff x="685800" y="465876"/>
            <a:chExt cx="6058582" cy="492443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C35821C3-EAE8-13EB-3563-331F43FFC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70659A6-CA59-FEE8-E7DC-114D1C49BA88}"/>
                </a:ext>
              </a:extLst>
            </p:cNvPr>
            <p:cNvSpPr txBox="1"/>
            <p:nvPr/>
          </p:nvSpPr>
          <p:spPr>
            <a:xfrm>
              <a:off x="2593085" y="465876"/>
              <a:ext cx="224401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2600" dirty="0"/>
                <a:t>dužine rečnika!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45C0E96-0BAD-E769-98B4-4E9FE452885A}"/>
                </a:ext>
              </a:extLst>
            </p:cNvPr>
            <p:cNvCxnSpPr>
              <a:cxnSpLocks/>
            </p:cNvCxnSpPr>
            <p:nvPr/>
          </p:nvCxnSpPr>
          <p:spPr>
            <a:xfrm>
              <a:off x="4808086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395B36DA-FA97-6A62-788B-C5C550C72428}"/>
              </a:ext>
            </a:extLst>
          </p:cNvPr>
          <p:cNvCxnSpPr>
            <a:cxnSpLocks/>
            <a:stCxn id="24" idx="6"/>
            <a:endCxn id="27" idx="2"/>
          </p:cNvCxnSpPr>
          <p:nvPr/>
        </p:nvCxnSpPr>
        <p:spPr>
          <a:xfrm>
            <a:off x="6628722" y="4185359"/>
            <a:ext cx="5374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05F1093-9D68-9ABA-4BD8-74C068A7DA68}"/>
              </a:ext>
            </a:extLst>
          </p:cNvPr>
          <p:cNvCxnSpPr>
            <a:cxnSpLocks/>
            <a:stCxn id="24" idx="6"/>
            <a:endCxn id="26" idx="2"/>
          </p:cNvCxnSpPr>
          <p:nvPr/>
        </p:nvCxnSpPr>
        <p:spPr>
          <a:xfrm flipV="1">
            <a:off x="6628722" y="3422260"/>
            <a:ext cx="537484" cy="763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1118E36-D228-0172-C35B-14F3CB6D78DD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 flipV="1">
            <a:off x="6628722" y="2659161"/>
            <a:ext cx="537484" cy="1526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52354B7-3572-123B-CC8F-61F8C567119E}"/>
              </a:ext>
            </a:extLst>
          </p:cNvPr>
          <p:cNvGrpSpPr/>
          <p:nvPr/>
        </p:nvGrpSpPr>
        <p:grpSpPr>
          <a:xfrm>
            <a:off x="7646965" y="761727"/>
            <a:ext cx="1186327" cy="5305969"/>
            <a:chOff x="7649365" y="769277"/>
            <a:chExt cx="1186327" cy="5305969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474E570-6889-7554-E164-E4C90C57308C}"/>
                </a:ext>
              </a:extLst>
            </p:cNvPr>
            <p:cNvCxnSpPr>
              <a:stCxn id="25" idx="7"/>
              <a:endCxn id="28" idx="2"/>
            </p:cNvCxnSpPr>
            <p:nvPr/>
          </p:nvCxnSpPr>
          <p:spPr>
            <a:xfrm flipV="1">
              <a:off x="7649365" y="769277"/>
              <a:ext cx="1027230" cy="1692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8D008D4-D3B3-ABCB-A6A7-139B3D904B9E}"/>
                </a:ext>
              </a:extLst>
            </p:cNvPr>
            <p:cNvCxnSpPr>
              <a:cxnSpLocks/>
              <a:stCxn id="25" idx="7"/>
              <a:endCxn id="29" idx="2"/>
            </p:cNvCxnSpPr>
            <p:nvPr/>
          </p:nvCxnSpPr>
          <p:spPr>
            <a:xfrm flipV="1">
              <a:off x="7649365" y="1345657"/>
              <a:ext cx="1027229" cy="1115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72DE2F2-9CCB-F78A-EB12-36C50A814FAA}"/>
                </a:ext>
              </a:extLst>
            </p:cNvPr>
            <p:cNvCxnSpPr>
              <a:cxnSpLocks/>
              <a:stCxn id="25" idx="7"/>
              <a:endCxn id="30" idx="2"/>
            </p:cNvCxnSpPr>
            <p:nvPr/>
          </p:nvCxnSpPr>
          <p:spPr>
            <a:xfrm flipV="1">
              <a:off x="7649365" y="1922037"/>
              <a:ext cx="1027229" cy="539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6B6BA0-6931-59FE-874E-1B2D29B37AF4}"/>
                </a:ext>
              </a:extLst>
            </p:cNvPr>
            <p:cNvCxnSpPr>
              <a:cxnSpLocks/>
              <a:stCxn id="25" idx="6"/>
              <a:endCxn id="31" idx="2"/>
            </p:cNvCxnSpPr>
            <p:nvPr/>
          </p:nvCxnSpPr>
          <p:spPr>
            <a:xfrm flipV="1">
              <a:off x="7732262" y="2498417"/>
              <a:ext cx="944333" cy="1607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A092DE9-40E9-10D3-6625-E9B651896378}"/>
                </a:ext>
              </a:extLst>
            </p:cNvPr>
            <p:cNvCxnSpPr>
              <a:cxnSpLocks/>
              <a:stCxn id="25" idx="6"/>
              <a:endCxn id="32" idx="2"/>
            </p:cNvCxnSpPr>
            <p:nvPr/>
          </p:nvCxnSpPr>
          <p:spPr>
            <a:xfrm>
              <a:off x="7732262" y="2659161"/>
              <a:ext cx="944332" cy="4156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7E58F24-C085-D339-EE36-889BAC77D424}"/>
                </a:ext>
              </a:extLst>
            </p:cNvPr>
            <p:cNvCxnSpPr>
              <a:cxnSpLocks/>
              <a:stCxn id="25" idx="6"/>
              <a:endCxn id="33" idx="2"/>
            </p:cNvCxnSpPr>
            <p:nvPr/>
          </p:nvCxnSpPr>
          <p:spPr>
            <a:xfrm>
              <a:off x="7732262" y="2659161"/>
              <a:ext cx="944332" cy="9920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F9F4E63-6972-D824-ED0A-4C39A665F6DC}"/>
                </a:ext>
              </a:extLst>
            </p:cNvPr>
            <p:cNvCxnSpPr>
              <a:cxnSpLocks/>
              <a:stCxn id="25" idx="6"/>
              <a:endCxn id="34" idx="1"/>
            </p:cNvCxnSpPr>
            <p:nvPr/>
          </p:nvCxnSpPr>
          <p:spPr>
            <a:xfrm>
              <a:off x="7732262" y="2659161"/>
              <a:ext cx="1103430" cy="20406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242AE07-73AD-FC65-0B5F-BE9C587A247C}"/>
                </a:ext>
              </a:extLst>
            </p:cNvPr>
            <p:cNvCxnSpPr>
              <a:cxnSpLocks/>
              <a:stCxn id="25" idx="5"/>
              <a:endCxn id="35" idx="1"/>
            </p:cNvCxnSpPr>
            <p:nvPr/>
          </p:nvCxnSpPr>
          <p:spPr>
            <a:xfrm>
              <a:off x="7649365" y="2856744"/>
              <a:ext cx="1186326" cy="2431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FAA5942-5901-A11A-6FDC-759C625F8CAC}"/>
                </a:ext>
              </a:extLst>
            </p:cNvPr>
            <p:cNvCxnSpPr>
              <a:cxnSpLocks/>
              <a:stCxn id="25" idx="5"/>
              <a:endCxn id="36" idx="2"/>
            </p:cNvCxnSpPr>
            <p:nvPr/>
          </p:nvCxnSpPr>
          <p:spPr>
            <a:xfrm>
              <a:off x="7649365" y="2856744"/>
              <a:ext cx="1103429" cy="3218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874AEB4-20C9-8AD9-8918-24DD090EC758}"/>
              </a:ext>
            </a:extLst>
          </p:cNvPr>
          <p:cNvGrpSpPr/>
          <p:nvPr/>
        </p:nvGrpSpPr>
        <p:grpSpPr>
          <a:xfrm>
            <a:off x="7649365" y="871538"/>
            <a:ext cx="1186327" cy="5203708"/>
            <a:chOff x="7649365" y="871538"/>
            <a:chExt cx="1186327" cy="5203708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EC4BD49-A346-770C-6ACF-22A5319A6661}"/>
                </a:ext>
              </a:extLst>
            </p:cNvPr>
            <p:cNvCxnSpPr>
              <a:stCxn id="26" idx="7"/>
            </p:cNvCxnSpPr>
            <p:nvPr/>
          </p:nvCxnSpPr>
          <p:spPr>
            <a:xfrm flipV="1">
              <a:off x="7649365" y="871538"/>
              <a:ext cx="1027229" cy="2353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7F46722-DCE4-D54B-FB21-6DD9A6D66AC7}"/>
                </a:ext>
              </a:extLst>
            </p:cNvPr>
            <p:cNvCxnSpPr>
              <a:cxnSpLocks/>
              <a:stCxn id="26" idx="7"/>
              <a:endCxn id="29" idx="2"/>
            </p:cNvCxnSpPr>
            <p:nvPr/>
          </p:nvCxnSpPr>
          <p:spPr>
            <a:xfrm flipV="1">
              <a:off x="7649365" y="1345657"/>
              <a:ext cx="1027229" cy="1879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378C919-E59E-44DE-E191-EDFDD634E89C}"/>
                </a:ext>
              </a:extLst>
            </p:cNvPr>
            <p:cNvCxnSpPr>
              <a:cxnSpLocks/>
              <a:stCxn id="26" idx="7"/>
              <a:endCxn id="30" idx="2"/>
            </p:cNvCxnSpPr>
            <p:nvPr/>
          </p:nvCxnSpPr>
          <p:spPr>
            <a:xfrm flipV="1">
              <a:off x="7649365" y="1922037"/>
              <a:ext cx="1027229" cy="1302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E7ED1B3-EDF4-E070-A9AA-3E97F3E355B5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 flipV="1">
              <a:off x="7732262" y="2498417"/>
              <a:ext cx="944333" cy="923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4B4982B-F920-FF2C-A4DD-7922A6A3DD51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7732262" y="3074797"/>
              <a:ext cx="944332" cy="3474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8A6D42F-A6A3-705A-E294-D96DF24BADDB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7732262" y="3422260"/>
              <a:ext cx="944332" cy="228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48282A5-3F77-1B97-E738-BCE93905BA03}"/>
                </a:ext>
              </a:extLst>
            </p:cNvPr>
            <p:cNvCxnSpPr>
              <a:cxnSpLocks/>
              <a:stCxn id="26" idx="5"/>
              <a:endCxn id="34" idx="1"/>
            </p:cNvCxnSpPr>
            <p:nvPr/>
          </p:nvCxnSpPr>
          <p:spPr>
            <a:xfrm>
              <a:off x="7649365" y="3619843"/>
              <a:ext cx="1186327" cy="10799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052951C-F494-5756-4BE5-4E1BC9D7E2F7}"/>
                </a:ext>
              </a:extLst>
            </p:cNvPr>
            <p:cNvCxnSpPr>
              <a:cxnSpLocks/>
              <a:stCxn id="26" idx="5"/>
              <a:endCxn id="35" idx="1"/>
            </p:cNvCxnSpPr>
            <p:nvPr/>
          </p:nvCxnSpPr>
          <p:spPr>
            <a:xfrm>
              <a:off x="7649365" y="3619843"/>
              <a:ext cx="1186326" cy="16688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C547B6D1-E09B-3EEA-B36A-69346304DF49}"/>
                </a:ext>
              </a:extLst>
            </p:cNvPr>
            <p:cNvCxnSpPr>
              <a:cxnSpLocks/>
              <a:stCxn id="26" idx="5"/>
              <a:endCxn id="36" idx="2"/>
            </p:cNvCxnSpPr>
            <p:nvPr/>
          </p:nvCxnSpPr>
          <p:spPr>
            <a:xfrm>
              <a:off x="7649365" y="3619843"/>
              <a:ext cx="1103429" cy="24554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88515C1F-914C-2735-2B14-B222F9E5FB21}"/>
              </a:ext>
            </a:extLst>
          </p:cNvPr>
          <p:cNvSpPr txBox="1"/>
          <p:nvPr/>
        </p:nvSpPr>
        <p:spPr>
          <a:xfrm>
            <a:off x="10071327" y="1682553"/>
            <a:ext cx="13607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>
                <a:solidFill>
                  <a:srgbClr val="FF0000"/>
                </a:solidFill>
              </a:rPr>
              <a:t>loptu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B1E42CC-5571-87CB-7A6B-DB2354692A62}"/>
              </a:ext>
            </a:extLst>
          </p:cNvPr>
          <p:cNvCxnSpPr/>
          <p:nvPr/>
        </p:nvCxnSpPr>
        <p:spPr>
          <a:xfrm flipH="1">
            <a:off x="9318850" y="1959400"/>
            <a:ext cx="100693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0D290793-154C-8A5E-3330-D7774CC6A3E1}"/>
              </a:ext>
            </a:extLst>
          </p:cNvPr>
          <p:cNvSpPr txBox="1"/>
          <p:nvPr/>
        </p:nvSpPr>
        <p:spPr>
          <a:xfrm>
            <a:off x="478994" y="152389"/>
            <a:ext cx="4550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4000" b="1" dirty="0">
                <a:solidFill>
                  <a:schemeClr val="accent2"/>
                </a:solidFill>
              </a:rPr>
              <a:t>Neuronska mreža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B4E7144-4F24-1EBF-2C88-2BF0D0E352F9}"/>
              </a:ext>
            </a:extLst>
          </p:cNvPr>
          <p:cNvGrpSpPr/>
          <p:nvPr/>
        </p:nvGrpSpPr>
        <p:grpSpPr>
          <a:xfrm>
            <a:off x="5157402" y="1653322"/>
            <a:ext cx="364202" cy="3404838"/>
            <a:chOff x="5157402" y="1524730"/>
            <a:chExt cx="364202" cy="340483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651487C-BEF1-2661-EF24-A0EBC52FBB88}"/>
                </a:ext>
              </a:extLst>
            </p:cNvPr>
            <p:cNvSpPr txBox="1"/>
            <p:nvPr/>
          </p:nvSpPr>
          <p:spPr>
            <a:xfrm>
              <a:off x="5157402" y="1524730"/>
              <a:ext cx="3642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1300" b="1" dirty="0"/>
                <a:t>w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B03024-D7E1-301C-F94D-DC0730AB47BB}"/>
                </a:ext>
              </a:extLst>
            </p:cNvPr>
            <p:cNvSpPr txBox="1"/>
            <p:nvPr/>
          </p:nvSpPr>
          <p:spPr>
            <a:xfrm>
              <a:off x="5157402" y="2191892"/>
              <a:ext cx="3642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1300" b="1" dirty="0"/>
                <a:t>w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74C1A0-33E9-AA9A-8940-A43332AFF8CE}"/>
                </a:ext>
              </a:extLst>
            </p:cNvPr>
            <p:cNvSpPr txBox="1"/>
            <p:nvPr/>
          </p:nvSpPr>
          <p:spPr>
            <a:xfrm>
              <a:off x="5157402" y="2904074"/>
              <a:ext cx="3642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1300" b="1" dirty="0"/>
                <a:t>w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017998-6D13-76A9-CC36-DFAD88DD2205}"/>
                </a:ext>
              </a:extLst>
            </p:cNvPr>
            <p:cNvSpPr txBox="1"/>
            <p:nvPr/>
          </p:nvSpPr>
          <p:spPr>
            <a:xfrm>
              <a:off x="5157402" y="3690139"/>
              <a:ext cx="3642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1300" b="1" dirty="0"/>
                <a:t>w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43E7DD-EB81-4CC8-93CE-80576DFE4B8C}"/>
                </a:ext>
              </a:extLst>
            </p:cNvPr>
            <p:cNvSpPr txBox="1"/>
            <p:nvPr/>
          </p:nvSpPr>
          <p:spPr>
            <a:xfrm>
              <a:off x="5157402" y="4312560"/>
              <a:ext cx="3642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1300" b="1" dirty="0"/>
                <a:t>w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C1EDBB-290D-84EE-6711-B3515614E2C6}"/>
                </a:ext>
              </a:extLst>
            </p:cNvPr>
            <p:cNvSpPr txBox="1"/>
            <p:nvPr/>
          </p:nvSpPr>
          <p:spPr>
            <a:xfrm>
              <a:off x="5157402" y="4637180"/>
              <a:ext cx="3642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1300" b="1" dirty="0"/>
                <a:t>w</a:t>
              </a:r>
              <a:r>
                <a:rPr lang="en-RS" sz="1300" b="1" baseline="-25000" dirty="0"/>
                <a:t>6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23A75F3-3118-4489-81D7-8683CDE09A4E}"/>
              </a:ext>
            </a:extLst>
          </p:cNvPr>
          <p:cNvSpPr txBox="1"/>
          <p:nvPr/>
        </p:nvSpPr>
        <p:spPr>
          <a:xfrm>
            <a:off x="4039627" y="6031547"/>
            <a:ext cx="62531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2600" b="1" dirty="0"/>
              <a:t>h</a:t>
            </a:r>
            <a:r>
              <a:rPr lang="en-RS" sz="2600" b="1" baseline="-25000" dirty="0"/>
              <a:t>13    </a:t>
            </a:r>
            <a:r>
              <a:rPr lang="en-RS" sz="2600" b="1" dirty="0"/>
              <a:t>⃪    </a:t>
            </a:r>
            <a:r>
              <a:rPr lang="en-RS" sz="2600" b="1" dirty="0">
                <a:solidFill>
                  <a:srgbClr val="FF0000"/>
                </a:solidFill>
              </a:rPr>
              <a:t>w</a:t>
            </a:r>
            <a:r>
              <a:rPr lang="en-RS" sz="2600" b="1" baseline="-25000" dirty="0">
                <a:solidFill>
                  <a:srgbClr val="FF0000"/>
                </a:solidFill>
              </a:rPr>
              <a:t>1</a:t>
            </a:r>
            <a:r>
              <a:rPr lang="en-RS" sz="2600" b="1" dirty="0"/>
              <a:t>i</a:t>
            </a:r>
            <a:r>
              <a:rPr lang="en-RS" sz="2600" b="1" baseline="-25000" dirty="0"/>
              <a:t>1</a:t>
            </a:r>
            <a:r>
              <a:rPr lang="en-RS" sz="2600" b="1" dirty="0"/>
              <a:t> + </a:t>
            </a:r>
            <a:r>
              <a:rPr lang="en-RS" sz="2600" b="1" dirty="0">
                <a:solidFill>
                  <a:srgbClr val="FF0000"/>
                </a:solidFill>
              </a:rPr>
              <a:t>w</a:t>
            </a:r>
            <a:r>
              <a:rPr lang="en-RS" sz="2600" b="1" baseline="-25000" dirty="0">
                <a:solidFill>
                  <a:srgbClr val="FF0000"/>
                </a:solidFill>
              </a:rPr>
              <a:t>2</a:t>
            </a:r>
            <a:r>
              <a:rPr lang="en-RS" sz="2600" b="1" dirty="0"/>
              <a:t>i</a:t>
            </a:r>
            <a:r>
              <a:rPr lang="en-RS" sz="2600" b="1" baseline="-25000" dirty="0"/>
              <a:t>2</a:t>
            </a:r>
            <a:r>
              <a:rPr lang="en-RS" sz="2600" b="1" dirty="0"/>
              <a:t> + ... </a:t>
            </a:r>
            <a:r>
              <a:rPr lang="en-RS" sz="2600" b="1" dirty="0">
                <a:solidFill>
                  <a:srgbClr val="FF0000"/>
                </a:solidFill>
              </a:rPr>
              <a:t>w</a:t>
            </a:r>
            <a:r>
              <a:rPr lang="en-RS" sz="2600" b="1" baseline="-25000" dirty="0">
                <a:solidFill>
                  <a:srgbClr val="FF0000"/>
                </a:solidFill>
              </a:rPr>
              <a:t>6</a:t>
            </a:r>
            <a:r>
              <a:rPr lang="en-RS" sz="2600" b="1" dirty="0"/>
              <a:t>i</a:t>
            </a:r>
            <a:r>
              <a:rPr lang="en-RS" sz="2600" b="1" baseline="-25000" dirty="0"/>
              <a:t>6</a:t>
            </a:r>
            <a:r>
              <a:rPr lang="en-RS" sz="2600" b="1" dirty="0"/>
              <a:t> + </a:t>
            </a:r>
            <a:r>
              <a:rPr lang="en-RS" sz="2600" b="1" dirty="0">
                <a:solidFill>
                  <a:srgbClr val="FF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64337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DD40DB72-DC98-3D4C-8535-C9446E00C488}"/>
              </a:ext>
            </a:extLst>
          </p:cNvPr>
          <p:cNvGrpSpPr/>
          <p:nvPr/>
        </p:nvGrpSpPr>
        <p:grpSpPr>
          <a:xfrm>
            <a:off x="1526043" y="1929545"/>
            <a:ext cx="2525488" cy="2985433"/>
            <a:chOff x="968827" y="1839684"/>
            <a:chExt cx="2525488" cy="298543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92000E-BC44-E810-4DB1-DED172715E0F}"/>
                </a:ext>
              </a:extLst>
            </p:cNvPr>
            <p:cNvSpPr txBox="1"/>
            <p:nvPr/>
          </p:nvSpPr>
          <p:spPr>
            <a:xfrm>
              <a:off x="968827" y="1839684"/>
              <a:ext cx="13607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/>
                <a:t>dečak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61110B-12C7-4B64-12A6-7DDE6ECFD507}"/>
                </a:ext>
              </a:extLst>
            </p:cNvPr>
            <p:cNvSpPr txBox="1"/>
            <p:nvPr/>
          </p:nvSpPr>
          <p:spPr>
            <a:xfrm>
              <a:off x="2133599" y="1839684"/>
              <a:ext cx="13607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/>
                <a:t>baca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30C7AC-B9CB-84EB-742A-BBB26004B6B8}"/>
                </a:ext>
              </a:extLst>
            </p:cNvPr>
            <p:cNvSpPr txBox="1"/>
            <p:nvPr/>
          </p:nvSpPr>
          <p:spPr>
            <a:xfrm>
              <a:off x="1344383" y="2332127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7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0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3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9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B5BE17-8CBA-6CCB-D232-6C3009A9479C}"/>
                </a:ext>
              </a:extLst>
            </p:cNvPr>
            <p:cNvSpPr txBox="1"/>
            <p:nvPr/>
          </p:nvSpPr>
          <p:spPr>
            <a:xfrm>
              <a:off x="2514599" y="2332127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6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10" name="Left Bracket 9">
              <a:extLst>
                <a:ext uri="{FF2B5EF4-FFF2-40B4-BE49-F238E27FC236}">
                  <a16:creationId xmlns:a16="http://schemas.microsoft.com/office/drawing/2014/main" id="{6B674295-AAB7-01B6-8C64-C6926C338EA6}"/>
                </a:ext>
              </a:extLst>
            </p:cNvPr>
            <p:cNvSpPr/>
            <p:nvPr/>
          </p:nvSpPr>
          <p:spPr>
            <a:xfrm>
              <a:off x="1311727" y="2332127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591095D9-F33B-498C-AEA4-B4D53F9ADC02}"/>
                </a:ext>
              </a:extLst>
            </p:cNvPr>
            <p:cNvSpPr/>
            <p:nvPr/>
          </p:nvSpPr>
          <p:spPr>
            <a:xfrm>
              <a:off x="2480581" y="2332124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02028E5C-3F98-2316-AE42-F12FDED16D58}"/>
                </a:ext>
              </a:extLst>
            </p:cNvPr>
            <p:cNvSpPr/>
            <p:nvPr/>
          </p:nvSpPr>
          <p:spPr>
            <a:xfrm flipH="1">
              <a:off x="3034393" y="2332124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0D64ADD8-0CEB-B640-80A8-F79E91B9A700}"/>
                </a:ext>
              </a:extLst>
            </p:cNvPr>
            <p:cNvSpPr/>
            <p:nvPr/>
          </p:nvSpPr>
          <p:spPr>
            <a:xfrm flipH="1">
              <a:off x="1858735" y="2332124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FB6F59B-C9AA-635F-BC8B-B33DFEF87ACC}"/>
              </a:ext>
            </a:extLst>
          </p:cNvPr>
          <p:cNvGrpSpPr/>
          <p:nvPr/>
        </p:nvGrpSpPr>
        <p:grpSpPr>
          <a:xfrm>
            <a:off x="4614867" y="1235088"/>
            <a:ext cx="566056" cy="4374346"/>
            <a:chOff x="4057651" y="1217002"/>
            <a:chExt cx="566056" cy="437434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0AC428C-0BC5-61A1-11E0-7F4BB7935E29}"/>
                </a:ext>
              </a:extLst>
            </p:cNvPr>
            <p:cNvSpPr/>
            <p:nvPr/>
          </p:nvSpPr>
          <p:spPr>
            <a:xfrm>
              <a:off x="4057651" y="1217002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B22BE9-3D33-99B5-0435-72BC344E1863}"/>
                </a:ext>
              </a:extLst>
            </p:cNvPr>
            <p:cNvSpPr/>
            <p:nvPr/>
          </p:nvSpPr>
          <p:spPr>
            <a:xfrm>
              <a:off x="4057651" y="198010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A4B5CB-C347-B129-E648-1085834CD50C}"/>
                </a:ext>
              </a:extLst>
            </p:cNvPr>
            <p:cNvSpPr/>
            <p:nvPr/>
          </p:nvSpPr>
          <p:spPr>
            <a:xfrm>
              <a:off x="4057651" y="274320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EABEC0-0797-09A9-6805-8D3BC7FA6B3E}"/>
                </a:ext>
              </a:extLst>
            </p:cNvPr>
            <p:cNvSpPr/>
            <p:nvPr/>
          </p:nvSpPr>
          <p:spPr>
            <a:xfrm>
              <a:off x="4057651" y="350629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E78A55-4737-A080-00B2-CF11D2334F89}"/>
                </a:ext>
              </a:extLst>
            </p:cNvPr>
            <p:cNvSpPr/>
            <p:nvPr/>
          </p:nvSpPr>
          <p:spPr>
            <a:xfrm>
              <a:off x="4057651" y="42693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12BB88D-0905-A1EA-B841-38763D7921D4}"/>
                </a:ext>
              </a:extLst>
            </p:cNvPr>
            <p:cNvSpPr/>
            <p:nvPr/>
          </p:nvSpPr>
          <p:spPr>
            <a:xfrm>
              <a:off x="4057651" y="50324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C91629-50F7-46F1-642A-89484AB36C37}"/>
              </a:ext>
            </a:extLst>
          </p:cNvPr>
          <p:cNvGrpSpPr/>
          <p:nvPr/>
        </p:nvGrpSpPr>
        <p:grpSpPr>
          <a:xfrm>
            <a:off x="6062666" y="2379735"/>
            <a:ext cx="1669596" cy="2085049"/>
            <a:chOff x="5493206" y="2536371"/>
            <a:chExt cx="1669596" cy="208504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6C7A82-1AD7-F783-82E3-222464730A15}"/>
                </a:ext>
              </a:extLst>
            </p:cNvPr>
            <p:cNvSpPr/>
            <p:nvPr/>
          </p:nvSpPr>
          <p:spPr>
            <a:xfrm>
              <a:off x="549320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29023E3-49BA-48C3-7D4A-D78ED6CBDAD8}"/>
                </a:ext>
              </a:extLst>
            </p:cNvPr>
            <p:cNvSpPr/>
            <p:nvPr/>
          </p:nvSpPr>
          <p:spPr>
            <a:xfrm>
              <a:off x="549320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A26130-F452-4A2C-9E8F-1A9877AB2C99}"/>
                </a:ext>
              </a:extLst>
            </p:cNvPr>
            <p:cNvSpPr/>
            <p:nvPr/>
          </p:nvSpPr>
          <p:spPr>
            <a:xfrm>
              <a:off x="549320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55F2D4-5E54-4444-9C43-7A6844585E81}"/>
                </a:ext>
              </a:extLst>
            </p:cNvPr>
            <p:cNvSpPr/>
            <p:nvPr/>
          </p:nvSpPr>
          <p:spPr>
            <a:xfrm>
              <a:off x="659674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3F01AE-F385-0ED0-6D5F-917E720D683C}"/>
                </a:ext>
              </a:extLst>
            </p:cNvPr>
            <p:cNvSpPr/>
            <p:nvPr/>
          </p:nvSpPr>
          <p:spPr>
            <a:xfrm>
              <a:off x="659674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07CC19E-6F5E-1FA0-50AA-4E4CBD51341F}"/>
                </a:ext>
              </a:extLst>
            </p:cNvPr>
            <p:cNvSpPr/>
            <p:nvPr/>
          </p:nvSpPr>
          <p:spPr>
            <a:xfrm>
              <a:off x="659674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23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D7AA77-ACD6-1E0B-0E6B-9D4173EBA785}"/>
              </a:ext>
            </a:extLst>
          </p:cNvPr>
          <p:cNvGrpSpPr/>
          <p:nvPr/>
        </p:nvGrpSpPr>
        <p:grpSpPr>
          <a:xfrm>
            <a:off x="8676594" y="489851"/>
            <a:ext cx="642257" cy="5864820"/>
            <a:chOff x="8490857" y="718457"/>
            <a:chExt cx="642257" cy="586482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370F51-375A-B427-4515-D9411EDCD432}"/>
                </a:ext>
              </a:extLst>
            </p:cNvPr>
            <p:cNvSpPr/>
            <p:nvPr/>
          </p:nvSpPr>
          <p:spPr>
            <a:xfrm>
              <a:off x="8490858" y="71845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BDD56F-5E56-CB1C-8D5C-640417E37676}"/>
                </a:ext>
              </a:extLst>
            </p:cNvPr>
            <p:cNvSpPr/>
            <p:nvPr/>
          </p:nvSpPr>
          <p:spPr>
            <a:xfrm>
              <a:off x="8490857" y="129483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D43BD73-9BFC-665B-C203-208BD34AFFEA}"/>
                </a:ext>
              </a:extLst>
            </p:cNvPr>
            <p:cNvSpPr/>
            <p:nvPr/>
          </p:nvSpPr>
          <p:spPr>
            <a:xfrm>
              <a:off x="8490857" y="187121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C6BAC56-A501-3F5F-2A89-EDE41DE5A8D4}"/>
                </a:ext>
              </a:extLst>
            </p:cNvPr>
            <p:cNvSpPr/>
            <p:nvPr/>
          </p:nvSpPr>
          <p:spPr>
            <a:xfrm>
              <a:off x="8490858" y="24475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20E2AE5-E471-C139-EBA1-1314A6624E37}"/>
                </a:ext>
              </a:extLst>
            </p:cNvPr>
            <p:cNvSpPr/>
            <p:nvPr/>
          </p:nvSpPr>
          <p:spPr>
            <a:xfrm>
              <a:off x="8490857" y="302397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3F56F5C-1201-E33D-82EA-581003E7AC34}"/>
                </a:ext>
              </a:extLst>
            </p:cNvPr>
            <p:cNvSpPr/>
            <p:nvPr/>
          </p:nvSpPr>
          <p:spPr>
            <a:xfrm>
              <a:off x="8490857" y="360035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6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D80B8AD-29BB-71B3-E69C-CD71C5BF053A}"/>
                </a:ext>
              </a:extLst>
            </p:cNvPr>
            <p:cNvSpPr/>
            <p:nvPr/>
          </p:nvSpPr>
          <p:spPr>
            <a:xfrm>
              <a:off x="8567058" y="48465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4FE10CE-322F-4803-5DF1-0241CA9A16C1}"/>
                </a:ext>
              </a:extLst>
            </p:cNvPr>
            <p:cNvSpPr/>
            <p:nvPr/>
          </p:nvSpPr>
          <p:spPr>
            <a:xfrm>
              <a:off x="8567057" y="54354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n-1</a:t>
              </a:r>
            </a:p>
            <a:p>
              <a:pPr algn="ctr"/>
              <a:endParaRPr lang="en-RS" sz="900" b="1" baseline="-250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9F15418-B9BC-A5DB-9F73-AA03DEE79F38}"/>
                </a:ext>
              </a:extLst>
            </p:cNvPr>
            <p:cNvSpPr/>
            <p:nvPr/>
          </p:nvSpPr>
          <p:spPr>
            <a:xfrm>
              <a:off x="8567057" y="6024426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n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3F90079-50CE-A04E-4352-5F86605F6261}"/>
              </a:ext>
            </a:extLst>
          </p:cNvPr>
          <p:cNvGrpSpPr/>
          <p:nvPr/>
        </p:nvGrpSpPr>
        <p:grpSpPr>
          <a:xfrm rot="5400000">
            <a:off x="6822943" y="3176039"/>
            <a:ext cx="6058582" cy="492443"/>
            <a:chOff x="685800" y="465876"/>
            <a:chExt cx="6058582" cy="492443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C35821C3-EAE8-13EB-3563-331F43FFC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70659A6-CA59-FEE8-E7DC-114D1C49BA88}"/>
                </a:ext>
              </a:extLst>
            </p:cNvPr>
            <p:cNvSpPr txBox="1"/>
            <p:nvPr/>
          </p:nvSpPr>
          <p:spPr>
            <a:xfrm>
              <a:off x="2593085" y="465876"/>
              <a:ext cx="224401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2600" dirty="0"/>
                <a:t>dužine rečnika!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45C0E96-0BAD-E769-98B4-4E9FE452885A}"/>
                </a:ext>
              </a:extLst>
            </p:cNvPr>
            <p:cNvCxnSpPr>
              <a:cxnSpLocks/>
            </p:cNvCxnSpPr>
            <p:nvPr/>
          </p:nvCxnSpPr>
          <p:spPr>
            <a:xfrm>
              <a:off x="4808086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395B36DA-FA97-6A62-788B-C5C550C72428}"/>
              </a:ext>
            </a:extLst>
          </p:cNvPr>
          <p:cNvCxnSpPr>
            <a:cxnSpLocks/>
            <a:stCxn id="24" idx="7"/>
            <a:endCxn id="25" idx="2"/>
          </p:cNvCxnSpPr>
          <p:nvPr/>
        </p:nvCxnSpPr>
        <p:spPr>
          <a:xfrm flipV="1">
            <a:off x="6545825" y="2659161"/>
            <a:ext cx="620381" cy="1328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05F1093-9D68-9ABA-4BD8-74C068A7DA68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 flipV="1">
            <a:off x="6628722" y="2659161"/>
            <a:ext cx="537484" cy="763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1118E36-D228-0172-C35B-14F3CB6D78DD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>
            <a:off x="6628722" y="2659161"/>
            <a:ext cx="5374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52354B7-3572-123B-CC8F-61F8C567119E}"/>
              </a:ext>
            </a:extLst>
          </p:cNvPr>
          <p:cNvGrpSpPr/>
          <p:nvPr/>
        </p:nvGrpSpPr>
        <p:grpSpPr>
          <a:xfrm>
            <a:off x="7646965" y="761727"/>
            <a:ext cx="1186327" cy="5305969"/>
            <a:chOff x="7649365" y="769277"/>
            <a:chExt cx="1186327" cy="5305969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474E570-6889-7554-E164-E4C90C57308C}"/>
                </a:ext>
              </a:extLst>
            </p:cNvPr>
            <p:cNvCxnSpPr>
              <a:stCxn id="25" idx="7"/>
              <a:endCxn id="28" idx="2"/>
            </p:cNvCxnSpPr>
            <p:nvPr/>
          </p:nvCxnSpPr>
          <p:spPr>
            <a:xfrm flipV="1">
              <a:off x="7649365" y="769277"/>
              <a:ext cx="1027230" cy="1692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8D008D4-D3B3-ABCB-A6A7-139B3D904B9E}"/>
                </a:ext>
              </a:extLst>
            </p:cNvPr>
            <p:cNvCxnSpPr>
              <a:cxnSpLocks/>
              <a:stCxn id="25" idx="7"/>
              <a:endCxn id="29" idx="2"/>
            </p:cNvCxnSpPr>
            <p:nvPr/>
          </p:nvCxnSpPr>
          <p:spPr>
            <a:xfrm flipV="1">
              <a:off x="7649365" y="1345657"/>
              <a:ext cx="1027229" cy="1115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72DE2F2-9CCB-F78A-EB12-36C50A814FAA}"/>
                </a:ext>
              </a:extLst>
            </p:cNvPr>
            <p:cNvCxnSpPr>
              <a:cxnSpLocks/>
              <a:stCxn id="25" idx="7"/>
              <a:endCxn id="30" idx="2"/>
            </p:cNvCxnSpPr>
            <p:nvPr/>
          </p:nvCxnSpPr>
          <p:spPr>
            <a:xfrm flipV="1">
              <a:off x="7649365" y="1922037"/>
              <a:ext cx="1027229" cy="539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6B6BA0-6931-59FE-874E-1B2D29B37AF4}"/>
                </a:ext>
              </a:extLst>
            </p:cNvPr>
            <p:cNvCxnSpPr>
              <a:cxnSpLocks/>
              <a:stCxn id="25" idx="6"/>
              <a:endCxn id="31" idx="2"/>
            </p:cNvCxnSpPr>
            <p:nvPr/>
          </p:nvCxnSpPr>
          <p:spPr>
            <a:xfrm flipV="1">
              <a:off x="7732262" y="2498417"/>
              <a:ext cx="944333" cy="1607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A092DE9-40E9-10D3-6625-E9B651896378}"/>
                </a:ext>
              </a:extLst>
            </p:cNvPr>
            <p:cNvCxnSpPr>
              <a:cxnSpLocks/>
              <a:stCxn id="25" idx="6"/>
              <a:endCxn id="32" idx="2"/>
            </p:cNvCxnSpPr>
            <p:nvPr/>
          </p:nvCxnSpPr>
          <p:spPr>
            <a:xfrm>
              <a:off x="7732262" y="2659161"/>
              <a:ext cx="944332" cy="4156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7E58F24-C085-D339-EE36-889BAC77D424}"/>
                </a:ext>
              </a:extLst>
            </p:cNvPr>
            <p:cNvCxnSpPr>
              <a:cxnSpLocks/>
              <a:stCxn id="25" idx="6"/>
              <a:endCxn id="33" idx="2"/>
            </p:cNvCxnSpPr>
            <p:nvPr/>
          </p:nvCxnSpPr>
          <p:spPr>
            <a:xfrm>
              <a:off x="7732262" y="2659161"/>
              <a:ext cx="944332" cy="9920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F9F4E63-6972-D824-ED0A-4C39A665F6DC}"/>
                </a:ext>
              </a:extLst>
            </p:cNvPr>
            <p:cNvCxnSpPr>
              <a:cxnSpLocks/>
              <a:stCxn id="25" idx="6"/>
              <a:endCxn id="34" idx="1"/>
            </p:cNvCxnSpPr>
            <p:nvPr/>
          </p:nvCxnSpPr>
          <p:spPr>
            <a:xfrm>
              <a:off x="7732262" y="2659161"/>
              <a:ext cx="1103430" cy="20406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242AE07-73AD-FC65-0B5F-BE9C587A247C}"/>
                </a:ext>
              </a:extLst>
            </p:cNvPr>
            <p:cNvCxnSpPr>
              <a:cxnSpLocks/>
              <a:stCxn id="25" idx="5"/>
              <a:endCxn id="35" idx="1"/>
            </p:cNvCxnSpPr>
            <p:nvPr/>
          </p:nvCxnSpPr>
          <p:spPr>
            <a:xfrm>
              <a:off x="7649365" y="2856744"/>
              <a:ext cx="1186326" cy="2431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FAA5942-5901-A11A-6FDC-759C625F8CAC}"/>
                </a:ext>
              </a:extLst>
            </p:cNvPr>
            <p:cNvCxnSpPr>
              <a:cxnSpLocks/>
              <a:stCxn id="25" idx="5"/>
              <a:endCxn id="36" idx="2"/>
            </p:cNvCxnSpPr>
            <p:nvPr/>
          </p:nvCxnSpPr>
          <p:spPr>
            <a:xfrm>
              <a:off x="7649365" y="2856744"/>
              <a:ext cx="1103429" cy="3218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874AEB4-20C9-8AD9-8918-24DD090EC758}"/>
              </a:ext>
            </a:extLst>
          </p:cNvPr>
          <p:cNvGrpSpPr/>
          <p:nvPr/>
        </p:nvGrpSpPr>
        <p:grpSpPr>
          <a:xfrm>
            <a:off x="7649365" y="871538"/>
            <a:ext cx="1186327" cy="5203708"/>
            <a:chOff x="7649365" y="871538"/>
            <a:chExt cx="1186327" cy="5203708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EC4BD49-A346-770C-6ACF-22A5319A6661}"/>
                </a:ext>
              </a:extLst>
            </p:cNvPr>
            <p:cNvCxnSpPr>
              <a:stCxn id="26" idx="7"/>
            </p:cNvCxnSpPr>
            <p:nvPr/>
          </p:nvCxnSpPr>
          <p:spPr>
            <a:xfrm flipV="1">
              <a:off x="7649365" y="871538"/>
              <a:ext cx="1027229" cy="2353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7F46722-DCE4-D54B-FB21-6DD9A6D66AC7}"/>
                </a:ext>
              </a:extLst>
            </p:cNvPr>
            <p:cNvCxnSpPr>
              <a:cxnSpLocks/>
              <a:stCxn id="26" idx="7"/>
              <a:endCxn id="29" idx="2"/>
            </p:cNvCxnSpPr>
            <p:nvPr/>
          </p:nvCxnSpPr>
          <p:spPr>
            <a:xfrm flipV="1">
              <a:off x="7649365" y="1345657"/>
              <a:ext cx="1027229" cy="1879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378C919-E59E-44DE-E191-EDFDD634E89C}"/>
                </a:ext>
              </a:extLst>
            </p:cNvPr>
            <p:cNvCxnSpPr>
              <a:cxnSpLocks/>
              <a:stCxn id="26" idx="7"/>
              <a:endCxn id="30" idx="2"/>
            </p:cNvCxnSpPr>
            <p:nvPr/>
          </p:nvCxnSpPr>
          <p:spPr>
            <a:xfrm flipV="1">
              <a:off x="7649365" y="1922037"/>
              <a:ext cx="1027229" cy="1302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E7ED1B3-EDF4-E070-A9AA-3E97F3E355B5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 flipV="1">
              <a:off x="7732262" y="2498417"/>
              <a:ext cx="944333" cy="923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4B4982B-F920-FF2C-A4DD-7922A6A3DD51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7732262" y="3074797"/>
              <a:ext cx="944332" cy="3474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8A6D42F-A6A3-705A-E294-D96DF24BADDB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7732262" y="3422260"/>
              <a:ext cx="944332" cy="228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48282A5-3F77-1B97-E738-BCE93905BA03}"/>
                </a:ext>
              </a:extLst>
            </p:cNvPr>
            <p:cNvCxnSpPr>
              <a:cxnSpLocks/>
              <a:stCxn id="26" idx="5"/>
              <a:endCxn id="34" idx="1"/>
            </p:cNvCxnSpPr>
            <p:nvPr/>
          </p:nvCxnSpPr>
          <p:spPr>
            <a:xfrm>
              <a:off x="7649365" y="3619843"/>
              <a:ext cx="1186327" cy="10799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052951C-F494-5756-4BE5-4E1BC9D7E2F7}"/>
                </a:ext>
              </a:extLst>
            </p:cNvPr>
            <p:cNvCxnSpPr>
              <a:cxnSpLocks/>
              <a:stCxn id="26" idx="5"/>
              <a:endCxn id="35" idx="1"/>
            </p:cNvCxnSpPr>
            <p:nvPr/>
          </p:nvCxnSpPr>
          <p:spPr>
            <a:xfrm>
              <a:off x="7649365" y="3619843"/>
              <a:ext cx="1186326" cy="16688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C547B6D1-E09B-3EEA-B36A-69346304DF49}"/>
                </a:ext>
              </a:extLst>
            </p:cNvPr>
            <p:cNvCxnSpPr>
              <a:cxnSpLocks/>
              <a:stCxn id="26" idx="5"/>
              <a:endCxn id="36" idx="2"/>
            </p:cNvCxnSpPr>
            <p:nvPr/>
          </p:nvCxnSpPr>
          <p:spPr>
            <a:xfrm>
              <a:off x="7649365" y="3619843"/>
              <a:ext cx="1103429" cy="24554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88515C1F-914C-2735-2B14-B222F9E5FB21}"/>
              </a:ext>
            </a:extLst>
          </p:cNvPr>
          <p:cNvSpPr txBox="1"/>
          <p:nvPr/>
        </p:nvSpPr>
        <p:spPr>
          <a:xfrm>
            <a:off x="10071327" y="1682553"/>
            <a:ext cx="13607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>
                <a:solidFill>
                  <a:srgbClr val="FF0000"/>
                </a:solidFill>
              </a:rPr>
              <a:t>loptu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B1E42CC-5571-87CB-7A6B-DB2354692A62}"/>
              </a:ext>
            </a:extLst>
          </p:cNvPr>
          <p:cNvCxnSpPr/>
          <p:nvPr/>
        </p:nvCxnSpPr>
        <p:spPr>
          <a:xfrm flipH="1">
            <a:off x="9318850" y="1959400"/>
            <a:ext cx="100693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0D290793-154C-8A5E-3330-D7774CC6A3E1}"/>
              </a:ext>
            </a:extLst>
          </p:cNvPr>
          <p:cNvSpPr txBox="1"/>
          <p:nvPr/>
        </p:nvSpPr>
        <p:spPr>
          <a:xfrm>
            <a:off x="478994" y="152389"/>
            <a:ext cx="4550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4000" b="1" dirty="0">
                <a:solidFill>
                  <a:schemeClr val="accent2"/>
                </a:solidFill>
              </a:rPr>
              <a:t>Parametri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B4E7144-4F24-1EBF-2C88-2BF0D0E352F9}"/>
              </a:ext>
            </a:extLst>
          </p:cNvPr>
          <p:cNvGrpSpPr/>
          <p:nvPr/>
        </p:nvGrpSpPr>
        <p:grpSpPr>
          <a:xfrm>
            <a:off x="6562278" y="2302948"/>
            <a:ext cx="364202" cy="1671732"/>
            <a:chOff x="5157402" y="1524730"/>
            <a:chExt cx="364202" cy="167173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651487C-BEF1-2661-EF24-A0EBC52FBB88}"/>
                </a:ext>
              </a:extLst>
            </p:cNvPr>
            <p:cNvSpPr txBox="1"/>
            <p:nvPr/>
          </p:nvSpPr>
          <p:spPr>
            <a:xfrm>
              <a:off x="5157402" y="1524730"/>
              <a:ext cx="3642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1300" b="1" dirty="0"/>
                <a:t>w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B03024-D7E1-301C-F94D-DC0730AB47BB}"/>
                </a:ext>
              </a:extLst>
            </p:cNvPr>
            <p:cNvSpPr txBox="1"/>
            <p:nvPr/>
          </p:nvSpPr>
          <p:spPr>
            <a:xfrm>
              <a:off x="5157402" y="2191892"/>
              <a:ext cx="3642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1300" b="1" dirty="0"/>
                <a:t>w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74C1A0-33E9-AA9A-8940-A43332AFF8CE}"/>
                </a:ext>
              </a:extLst>
            </p:cNvPr>
            <p:cNvSpPr txBox="1"/>
            <p:nvPr/>
          </p:nvSpPr>
          <p:spPr>
            <a:xfrm>
              <a:off x="5157402" y="2904074"/>
              <a:ext cx="3642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1300" b="1" dirty="0"/>
                <a:t>w</a:t>
              </a:r>
              <a:r>
                <a:rPr lang="en-RS" sz="1300" b="1" baseline="-25000" dirty="0"/>
                <a:t>3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23A75F3-3118-4489-81D7-8683CDE09A4E}"/>
              </a:ext>
            </a:extLst>
          </p:cNvPr>
          <p:cNvSpPr txBox="1"/>
          <p:nvPr/>
        </p:nvSpPr>
        <p:spPr>
          <a:xfrm>
            <a:off x="4039627" y="6031547"/>
            <a:ext cx="62531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2600" b="1" dirty="0"/>
              <a:t>h</a:t>
            </a:r>
            <a:r>
              <a:rPr lang="en-RS" sz="2600" b="1" baseline="-25000" dirty="0"/>
              <a:t>21    </a:t>
            </a:r>
            <a:r>
              <a:rPr lang="en-RS" sz="2600" b="1" dirty="0"/>
              <a:t>⃪    </a:t>
            </a:r>
            <a:r>
              <a:rPr lang="en-RS" sz="2600" b="1" dirty="0">
                <a:solidFill>
                  <a:srgbClr val="FF0000"/>
                </a:solidFill>
              </a:rPr>
              <a:t>w</a:t>
            </a:r>
            <a:r>
              <a:rPr lang="en-RS" sz="2600" b="1" baseline="-25000" dirty="0">
                <a:solidFill>
                  <a:srgbClr val="FF0000"/>
                </a:solidFill>
              </a:rPr>
              <a:t>1</a:t>
            </a:r>
            <a:r>
              <a:rPr lang="en-RS" sz="2600" b="1" dirty="0"/>
              <a:t>h</a:t>
            </a:r>
            <a:r>
              <a:rPr lang="en-RS" sz="2600" b="1" baseline="-25000" dirty="0"/>
              <a:t>11</a:t>
            </a:r>
            <a:r>
              <a:rPr lang="en-RS" sz="2600" b="1" dirty="0"/>
              <a:t> + </a:t>
            </a:r>
            <a:r>
              <a:rPr lang="en-RS" sz="2600" b="1" dirty="0">
                <a:solidFill>
                  <a:srgbClr val="FF0000"/>
                </a:solidFill>
              </a:rPr>
              <a:t>w</a:t>
            </a:r>
            <a:r>
              <a:rPr lang="en-RS" sz="2600" b="1" baseline="-25000" dirty="0">
                <a:solidFill>
                  <a:srgbClr val="FF0000"/>
                </a:solidFill>
              </a:rPr>
              <a:t>2</a:t>
            </a:r>
            <a:r>
              <a:rPr lang="en-RS" sz="2600" b="1" dirty="0"/>
              <a:t>h</a:t>
            </a:r>
            <a:r>
              <a:rPr lang="en-RS" sz="2600" b="1" baseline="-25000" dirty="0"/>
              <a:t>12</a:t>
            </a:r>
            <a:r>
              <a:rPr lang="en-RS" sz="2600" b="1" dirty="0"/>
              <a:t> + </a:t>
            </a:r>
            <a:r>
              <a:rPr lang="en-RS" sz="2600" b="1" dirty="0">
                <a:solidFill>
                  <a:srgbClr val="FF0000"/>
                </a:solidFill>
              </a:rPr>
              <a:t>w</a:t>
            </a:r>
            <a:r>
              <a:rPr lang="en-RS" sz="2600" b="1" baseline="-25000" dirty="0">
                <a:solidFill>
                  <a:srgbClr val="FF0000"/>
                </a:solidFill>
              </a:rPr>
              <a:t>3</a:t>
            </a:r>
            <a:r>
              <a:rPr lang="en-RS" sz="2600" b="1" dirty="0"/>
              <a:t>h</a:t>
            </a:r>
            <a:r>
              <a:rPr lang="en-RS" sz="2600" b="1" baseline="-25000" dirty="0"/>
              <a:t>13</a:t>
            </a:r>
            <a:r>
              <a:rPr lang="en-RS" sz="2600" b="1" dirty="0"/>
              <a:t> + </a:t>
            </a:r>
            <a:r>
              <a:rPr lang="en-RS" sz="2600" b="1" dirty="0">
                <a:solidFill>
                  <a:srgbClr val="FF0000"/>
                </a:solidFill>
              </a:rPr>
              <a:t>b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CE3BA6D-CEED-95BC-9CEF-38C485416F74}"/>
              </a:ext>
            </a:extLst>
          </p:cNvPr>
          <p:cNvGrpSpPr/>
          <p:nvPr/>
        </p:nvGrpSpPr>
        <p:grpSpPr>
          <a:xfrm>
            <a:off x="5098026" y="1712097"/>
            <a:ext cx="964640" cy="3422347"/>
            <a:chOff x="5098026" y="1712097"/>
            <a:chExt cx="964640" cy="342234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2C12A43-28E7-B69C-063D-15D2CF3A9629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0328"/>
              <a:chOff x="4478538" y="1700594"/>
              <a:chExt cx="964640" cy="3420328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112B2CC-2074-F714-D2A6-5F93D0D122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78538" y="1700594"/>
                <a:ext cx="964640" cy="9470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FEE73D9-D6B8-6F5B-9430-854462263A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435" y="2266110"/>
                <a:ext cx="881743" cy="3815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A2B97CC-9AD8-F5ED-3465-846C33267A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61435" y="2647658"/>
                <a:ext cx="881743" cy="3815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F9F9EBDB-02F1-0A29-30BC-BD8197497B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78538" y="2647658"/>
                <a:ext cx="964640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34D8B02-FEC4-29FA-352A-3B535E9734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78538" y="2647658"/>
                <a:ext cx="964640" cy="1710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FB369F48-F18A-8C5E-315C-B4782CDB9D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78538" y="2647658"/>
                <a:ext cx="964640" cy="2473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0041795-5152-F224-05A6-8BD6EA9E8D7D}"/>
                </a:ext>
              </a:extLst>
            </p:cNvPr>
            <p:cNvGrpSpPr/>
            <p:nvPr/>
          </p:nvGrpSpPr>
          <p:grpSpPr>
            <a:xfrm flipV="1">
              <a:off x="5099850" y="1714116"/>
              <a:ext cx="952396" cy="3420328"/>
              <a:chOff x="4540810" y="1940703"/>
              <a:chExt cx="952396" cy="3420328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340C419-2E32-B180-BCB8-22F7EEE930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0810" y="1940703"/>
                <a:ext cx="952396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0E51E47-55B3-7814-780F-A8C03A424A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3707" y="2506219"/>
                <a:ext cx="869499" cy="3815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654CB4C-8012-DC8D-8FD4-B8F1EDBA1E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3707" y="2887769"/>
                <a:ext cx="869499" cy="3815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41BFDED-176E-6B0B-F841-67AEA56751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9470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7C67C5C1-BCA1-2E0B-6DE7-75E3AC46A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1710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874F20A-3E59-4BC7-FC0B-68281B2574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24732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DCFAB10-26B8-7555-6CEE-3315F4FFE4FE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0328"/>
              <a:chOff x="4482566" y="1712097"/>
              <a:chExt cx="964640" cy="3420328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2AE1C0F-291D-8EA4-C172-4D5E36BFE2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2566" y="1712097"/>
                <a:ext cx="964640" cy="1710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7C84DFF-8096-824B-8235-9B1C886DC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5463" y="2277613"/>
                <a:ext cx="881743" cy="11446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2C5FCCD-69BF-A3CD-A550-8D4AEE0F5A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5463" y="3040712"/>
                <a:ext cx="881743" cy="3815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ACF563B-67D5-B13B-C684-E40FABF61E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65463" y="3422260"/>
                <a:ext cx="881743" cy="3815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D1744A4-61A1-A411-83BC-2B6A2656CE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82566" y="3422260"/>
                <a:ext cx="964640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567D1F5-4D84-62FB-BFF5-601E8646CB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82566" y="3422260"/>
                <a:ext cx="964640" cy="1710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22693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92000E-BC44-E810-4DB1-DED172715E0F}"/>
              </a:ext>
            </a:extLst>
          </p:cNvPr>
          <p:cNvSpPr txBox="1"/>
          <p:nvPr/>
        </p:nvSpPr>
        <p:spPr>
          <a:xfrm>
            <a:off x="1526043" y="1929545"/>
            <a:ext cx="13607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/>
              <a:t>dečak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1110B-12C7-4B64-12A6-7DDE6ECFD507}"/>
              </a:ext>
            </a:extLst>
          </p:cNvPr>
          <p:cNvSpPr txBox="1"/>
          <p:nvPr/>
        </p:nvSpPr>
        <p:spPr>
          <a:xfrm>
            <a:off x="2690815" y="1929545"/>
            <a:ext cx="13607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/>
              <a:t>baca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CE7DEB-A9D5-EE0A-ECA7-31F595F6CAEC}"/>
              </a:ext>
            </a:extLst>
          </p:cNvPr>
          <p:cNvGrpSpPr/>
          <p:nvPr/>
        </p:nvGrpSpPr>
        <p:grpSpPr>
          <a:xfrm>
            <a:off x="3037797" y="2421985"/>
            <a:ext cx="695327" cy="2492993"/>
            <a:chOff x="3037797" y="2421985"/>
            <a:chExt cx="695327" cy="24929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B5BE17-8CBA-6CCB-D232-6C3009A9479C}"/>
                </a:ext>
              </a:extLst>
            </p:cNvPr>
            <p:cNvSpPr txBox="1"/>
            <p:nvPr/>
          </p:nvSpPr>
          <p:spPr>
            <a:xfrm>
              <a:off x="3071815" y="2421988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6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591095D9-F33B-498C-AEA4-B4D53F9ADC02}"/>
                </a:ext>
              </a:extLst>
            </p:cNvPr>
            <p:cNvSpPr/>
            <p:nvPr/>
          </p:nvSpPr>
          <p:spPr>
            <a:xfrm>
              <a:off x="3037797" y="2421985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02028E5C-3F98-2316-AE42-F12FDED16D58}"/>
                </a:ext>
              </a:extLst>
            </p:cNvPr>
            <p:cNvSpPr/>
            <p:nvPr/>
          </p:nvSpPr>
          <p:spPr>
            <a:xfrm flipH="1">
              <a:off x="3591609" y="2421985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4CA81DB-69B4-C7FF-1E50-EE803E83952C}"/>
              </a:ext>
            </a:extLst>
          </p:cNvPr>
          <p:cNvGrpSpPr/>
          <p:nvPr/>
        </p:nvGrpSpPr>
        <p:grpSpPr>
          <a:xfrm>
            <a:off x="1868943" y="2421985"/>
            <a:ext cx="688523" cy="2492993"/>
            <a:chOff x="1868943" y="2421985"/>
            <a:chExt cx="688523" cy="24929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30C7AC-B9CB-84EB-742A-BBB26004B6B8}"/>
                </a:ext>
              </a:extLst>
            </p:cNvPr>
            <p:cNvSpPr txBox="1"/>
            <p:nvPr/>
          </p:nvSpPr>
          <p:spPr>
            <a:xfrm>
              <a:off x="1901599" y="2421988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7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0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3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9</a:t>
              </a:r>
            </a:p>
          </p:txBody>
        </p:sp>
        <p:sp>
          <p:nvSpPr>
            <p:cNvPr id="10" name="Left Bracket 9">
              <a:extLst>
                <a:ext uri="{FF2B5EF4-FFF2-40B4-BE49-F238E27FC236}">
                  <a16:creationId xmlns:a16="http://schemas.microsoft.com/office/drawing/2014/main" id="{6B674295-AAB7-01B6-8C64-C6926C338EA6}"/>
                </a:ext>
              </a:extLst>
            </p:cNvPr>
            <p:cNvSpPr/>
            <p:nvPr/>
          </p:nvSpPr>
          <p:spPr>
            <a:xfrm>
              <a:off x="1868943" y="2421988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0D64ADD8-0CEB-B640-80A8-F79E91B9A700}"/>
                </a:ext>
              </a:extLst>
            </p:cNvPr>
            <p:cNvSpPr/>
            <p:nvPr/>
          </p:nvSpPr>
          <p:spPr>
            <a:xfrm flipH="1">
              <a:off x="2415951" y="2421985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FB6F59B-C9AA-635F-BC8B-B33DFEF87ACC}"/>
              </a:ext>
            </a:extLst>
          </p:cNvPr>
          <p:cNvGrpSpPr/>
          <p:nvPr/>
        </p:nvGrpSpPr>
        <p:grpSpPr>
          <a:xfrm>
            <a:off x="4614867" y="1235088"/>
            <a:ext cx="566056" cy="4374346"/>
            <a:chOff x="4057651" y="1217002"/>
            <a:chExt cx="566056" cy="437434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0AC428C-0BC5-61A1-11E0-7F4BB7935E29}"/>
                </a:ext>
              </a:extLst>
            </p:cNvPr>
            <p:cNvSpPr/>
            <p:nvPr/>
          </p:nvSpPr>
          <p:spPr>
            <a:xfrm>
              <a:off x="4057651" y="1217002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B22BE9-3D33-99B5-0435-72BC344E1863}"/>
                </a:ext>
              </a:extLst>
            </p:cNvPr>
            <p:cNvSpPr/>
            <p:nvPr/>
          </p:nvSpPr>
          <p:spPr>
            <a:xfrm>
              <a:off x="4057651" y="198010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A4B5CB-C347-B129-E648-1085834CD50C}"/>
                </a:ext>
              </a:extLst>
            </p:cNvPr>
            <p:cNvSpPr/>
            <p:nvPr/>
          </p:nvSpPr>
          <p:spPr>
            <a:xfrm>
              <a:off x="4057651" y="274320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EABEC0-0797-09A9-6805-8D3BC7FA6B3E}"/>
                </a:ext>
              </a:extLst>
            </p:cNvPr>
            <p:cNvSpPr/>
            <p:nvPr/>
          </p:nvSpPr>
          <p:spPr>
            <a:xfrm>
              <a:off x="4057651" y="350629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E78A55-4737-A080-00B2-CF11D2334F89}"/>
                </a:ext>
              </a:extLst>
            </p:cNvPr>
            <p:cNvSpPr/>
            <p:nvPr/>
          </p:nvSpPr>
          <p:spPr>
            <a:xfrm>
              <a:off x="4057651" y="42693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12BB88D-0905-A1EA-B841-38763D7921D4}"/>
                </a:ext>
              </a:extLst>
            </p:cNvPr>
            <p:cNvSpPr/>
            <p:nvPr/>
          </p:nvSpPr>
          <p:spPr>
            <a:xfrm>
              <a:off x="4057651" y="50324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C91629-50F7-46F1-642A-89484AB36C37}"/>
              </a:ext>
            </a:extLst>
          </p:cNvPr>
          <p:cNvGrpSpPr/>
          <p:nvPr/>
        </p:nvGrpSpPr>
        <p:grpSpPr>
          <a:xfrm>
            <a:off x="6062666" y="2379735"/>
            <a:ext cx="1669596" cy="2085049"/>
            <a:chOff x="5493206" y="2536371"/>
            <a:chExt cx="1669596" cy="208504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6C7A82-1AD7-F783-82E3-222464730A15}"/>
                </a:ext>
              </a:extLst>
            </p:cNvPr>
            <p:cNvSpPr/>
            <p:nvPr/>
          </p:nvSpPr>
          <p:spPr>
            <a:xfrm>
              <a:off x="549320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29023E3-49BA-48C3-7D4A-D78ED6CBDAD8}"/>
                </a:ext>
              </a:extLst>
            </p:cNvPr>
            <p:cNvSpPr/>
            <p:nvPr/>
          </p:nvSpPr>
          <p:spPr>
            <a:xfrm>
              <a:off x="549320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A26130-F452-4A2C-9E8F-1A9877AB2C99}"/>
                </a:ext>
              </a:extLst>
            </p:cNvPr>
            <p:cNvSpPr/>
            <p:nvPr/>
          </p:nvSpPr>
          <p:spPr>
            <a:xfrm>
              <a:off x="549320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55F2D4-5E54-4444-9C43-7A6844585E81}"/>
                </a:ext>
              </a:extLst>
            </p:cNvPr>
            <p:cNvSpPr/>
            <p:nvPr/>
          </p:nvSpPr>
          <p:spPr>
            <a:xfrm>
              <a:off x="659674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3F01AE-F385-0ED0-6D5F-917E720D683C}"/>
                </a:ext>
              </a:extLst>
            </p:cNvPr>
            <p:cNvSpPr/>
            <p:nvPr/>
          </p:nvSpPr>
          <p:spPr>
            <a:xfrm>
              <a:off x="659674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07CC19E-6F5E-1FA0-50AA-4E4CBD51341F}"/>
                </a:ext>
              </a:extLst>
            </p:cNvPr>
            <p:cNvSpPr/>
            <p:nvPr/>
          </p:nvSpPr>
          <p:spPr>
            <a:xfrm>
              <a:off x="659674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23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D7AA77-ACD6-1E0B-0E6B-9D4173EBA785}"/>
              </a:ext>
            </a:extLst>
          </p:cNvPr>
          <p:cNvGrpSpPr/>
          <p:nvPr/>
        </p:nvGrpSpPr>
        <p:grpSpPr>
          <a:xfrm>
            <a:off x="8676594" y="489851"/>
            <a:ext cx="642257" cy="5864820"/>
            <a:chOff x="8490857" y="718457"/>
            <a:chExt cx="642257" cy="586482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370F51-375A-B427-4515-D9411EDCD432}"/>
                </a:ext>
              </a:extLst>
            </p:cNvPr>
            <p:cNvSpPr/>
            <p:nvPr/>
          </p:nvSpPr>
          <p:spPr>
            <a:xfrm>
              <a:off x="8490858" y="71845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BDD56F-5E56-CB1C-8D5C-640417E37676}"/>
                </a:ext>
              </a:extLst>
            </p:cNvPr>
            <p:cNvSpPr/>
            <p:nvPr/>
          </p:nvSpPr>
          <p:spPr>
            <a:xfrm>
              <a:off x="8490857" y="129483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D43BD73-9BFC-665B-C203-208BD34AFFEA}"/>
                </a:ext>
              </a:extLst>
            </p:cNvPr>
            <p:cNvSpPr/>
            <p:nvPr/>
          </p:nvSpPr>
          <p:spPr>
            <a:xfrm>
              <a:off x="8490857" y="187121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C6BAC56-A501-3F5F-2A89-EDE41DE5A8D4}"/>
                </a:ext>
              </a:extLst>
            </p:cNvPr>
            <p:cNvSpPr/>
            <p:nvPr/>
          </p:nvSpPr>
          <p:spPr>
            <a:xfrm>
              <a:off x="8490858" y="24475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20E2AE5-E471-C139-EBA1-1314A6624E37}"/>
                </a:ext>
              </a:extLst>
            </p:cNvPr>
            <p:cNvSpPr/>
            <p:nvPr/>
          </p:nvSpPr>
          <p:spPr>
            <a:xfrm>
              <a:off x="8490857" y="302397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3F56F5C-1201-E33D-82EA-581003E7AC34}"/>
                </a:ext>
              </a:extLst>
            </p:cNvPr>
            <p:cNvSpPr/>
            <p:nvPr/>
          </p:nvSpPr>
          <p:spPr>
            <a:xfrm>
              <a:off x="8490857" y="360035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6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D80B8AD-29BB-71B3-E69C-CD71C5BF053A}"/>
                </a:ext>
              </a:extLst>
            </p:cNvPr>
            <p:cNvSpPr/>
            <p:nvPr/>
          </p:nvSpPr>
          <p:spPr>
            <a:xfrm>
              <a:off x="8567058" y="48465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4FE10CE-322F-4803-5DF1-0241CA9A16C1}"/>
                </a:ext>
              </a:extLst>
            </p:cNvPr>
            <p:cNvSpPr/>
            <p:nvPr/>
          </p:nvSpPr>
          <p:spPr>
            <a:xfrm>
              <a:off x="8567057" y="54354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n-1</a:t>
              </a:r>
            </a:p>
            <a:p>
              <a:pPr algn="ctr"/>
              <a:endParaRPr lang="en-RS" sz="900" b="1" baseline="-250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9F15418-B9BC-A5DB-9F73-AA03DEE79F38}"/>
                </a:ext>
              </a:extLst>
            </p:cNvPr>
            <p:cNvSpPr/>
            <p:nvPr/>
          </p:nvSpPr>
          <p:spPr>
            <a:xfrm>
              <a:off x="8567057" y="6024426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n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021A69B-D6B4-BD05-8E56-64D66B082F83}"/>
              </a:ext>
            </a:extLst>
          </p:cNvPr>
          <p:cNvGrpSpPr/>
          <p:nvPr/>
        </p:nvGrpSpPr>
        <p:grpSpPr>
          <a:xfrm>
            <a:off x="5098026" y="1712097"/>
            <a:ext cx="964640" cy="3422347"/>
            <a:chOff x="5098026" y="1712097"/>
            <a:chExt cx="964640" cy="342234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AA1EF94-35D1-AC75-0140-7B0F43DE5173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0328"/>
              <a:chOff x="4478538" y="1700594"/>
              <a:chExt cx="964640" cy="3420328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03ECA4A-DB73-7E4D-72F1-0D4ACD11831F}"/>
                  </a:ext>
                </a:extLst>
              </p:cNvPr>
              <p:cNvCxnSpPr>
                <a:cxnSpLocks/>
                <a:stCxn id="14" idx="5"/>
                <a:endCxn id="22" idx="2"/>
              </p:cNvCxnSpPr>
              <p:nvPr/>
            </p:nvCxnSpPr>
            <p:spPr>
              <a:xfrm>
                <a:off x="4478538" y="1700594"/>
                <a:ext cx="964640" cy="9470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2A8BADA-C7DE-DCBD-9804-901ECA074BD6}"/>
                  </a:ext>
                </a:extLst>
              </p:cNvPr>
              <p:cNvCxnSpPr>
                <a:cxnSpLocks/>
                <a:stCxn id="16" idx="6"/>
                <a:endCxn id="22" idx="2"/>
              </p:cNvCxnSpPr>
              <p:nvPr/>
            </p:nvCxnSpPr>
            <p:spPr>
              <a:xfrm>
                <a:off x="4561435" y="2266110"/>
                <a:ext cx="881743" cy="3815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EC48FF1-EB94-713E-4B58-79A54846EB29}"/>
                  </a:ext>
                </a:extLst>
              </p:cNvPr>
              <p:cNvCxnSpPr>
                <a:cxnSpLocks/>
                <a:stCxn id="17" idx="6"/>
                <a:endCxn id="22" idx="2"/>
              </p:cNvCxnSpPr>
              <p:nvPr/>
            </p:nvCxnSpPr>
            <p:spPr>
              <a:xfrm flipV="1">
                <a:off x="4561435" y="2647658"/>
                <a:ext cx="881743" cy="3815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D6AF63C-C4C8-711E-DD65-69F51C52E3B8}"/>
                  </a:ext>
                </a:extLst>
              </p:cNvPr>
              <p:cNvCxnSpPr>
                <a:cxnSpLocks/>
                <a:stCxn id="18" idx="7"/>
                <a:endCxn id="22" idx="2"/>
              </p:cNvCxnSpPr>
              <p:nvPr/>
            </p:nvCxnSpPr>
            <p:spPr>
              <a:xfrm flipV="1">
                <a:off x="4478538" y="2647658"/>
                <a:ext cx="964640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4B1DB51-2ADC-1AE0-AF0E-058FEE7BEA19}"/>
                  </a:ext>
                </a:extLst>
              </p:cNvPr>
              <p:cNvCxnSpPr>
                <a:cxnSpLocks/>
                <a:stCxn id="19" idx="7"/>
                <a:endCxn id="22" idx="2"/>
              </p:cNvCxnSpPr>
              <p:nvPr/>
            </p:nvCxnSpPr>
            <p:spPr>
              <a:xfrm flipV="1">
                <a:off x="4478538" y="2647658"/>
                <a:ext cx="964640" cy="1710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C7E7A76-23E5-3F83-CEA4-8BF17700FC4A}"/>
                  </a:ext>
                </a:extLst>
              </p:cNvPr>
              <p:cNvCxnSpPr>
                <a:cxnSpLocks/>
                <a:stCxn id="20" idx="7"/>
                <a:endCxn id="22" idx="2"/>
              </p:cNvCxnSpPr>
              <p:nvPr/>
            </p:nvCxnSpPr>
            <p:spPr>
              <a:xfrm flipV="1">
                <a:off x="4478538" y="2647658"/>
                <a:ext cx="964640" cy="2473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ED9E4E0-CAD3-3F57-3130-2166C0D20EE2}"/>
                </a:ext>
              </a:extLst>
            </p:cNvPr>
            <p:cNvGrpSpPr/>
            <p:nvPr/>
          </p:nvGrpSpPr>
          <p:grpSpPr>
            <a:xfrm flipV="1">
              <a:off x="5099850" y="1714116"/>
              <a:ext cx="952396" cy="3420328"/>
              <a:chOff x="4540810" y="1940703"/>
              <a:chExt cx="952396" cy="3420328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72B1338C-C3FD-94A7-34A4-662F5CE176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0810" y="1940703"/>
                <a:ext cx="952396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1DB17BF-79A1-3288-D748-42C5BB1498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3707" y="2506219"/>
                <a:ext cx="869499" cy="3815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404EF67-D2A7-489C-AAE3-82D0B543BB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3707" y="2887769"/>
                <a:ext cx="869499" cy="3815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4A874F0-563D-69F8-D133-2ECAC9609C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9470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97D79FF-4E3C-1BAC-F1E4-08A3114779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1710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ED01C9B9-FB28-8CCB-E52A-146D03F6AA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24732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848FABB-55A7-5601-B031-439F610B9D05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0328"/>
              <a:chOff x="4482566" y="1712097"/>
              <a:chExt cx="964640" cy="3420328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F8C19F2-0BF1-A1C6-111E-92F2F853B8F7}"/>
                  </a:ext>
                </a:extLst>
              </p:cNvPr>
              <p:cNvCxnSpPr>
                <a:cxnSpLocks/>
                <a:stCxn id="14" idx="5"/>
                <a:endCxn id="23" idx="2"/>
              </p:cNvCxnSpPr>
              <p:nvPr/>
            </p:nvCxnSpPr>
            <p:spPr>
              <a:xfrm>
                <a:off x="4482566" y="1712097"/>
                <a:ext cx="964640" cy="1710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4FD05B1-4F21-0DA5-A6C6-F59B52D3A5A9}"/>
                  </a:ext>
                </a:extLst>
              </p:cNvPr>
              <p:cNvCxnSpPr>
                <a:cxnSpLocks/>
                <a:stCxn id="16" idx="6"/>
                <a:endCxn id="23" idx="2"/>
              </p:cNvCxnSpPr>
              <p:nvPr/>
            </p:nvCxnSpPr>
            <p:spPr>
              <a:xfrm>
                <a:off x="4565463" y="2277613"/>
                <a:ext cx="881743" cy="11446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0909965-0D0C-EBCD-EA08-262593077700}"/>
                  </a:ext>
                </a:extLst>
              </p:cNvPr>
              <p:cNvCxnSpPr>
                <a:cxnSpLocks/>
                <a:stCxn id="17" idx="6"/>
                <a:endCxn id="23" idx="2"/>
              </p:cNvCxnSpPr>
              <p:nvPr/>
            </p:nvCxnSpPr>
            <p:spPr>
              <a:xfrm>
                <a:off x="4565463" y="3040712"/>
                <a:ext cx="881743" cy="3815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F55A69B-C434-B2F4-9A35-C7383E09D870}"/>
                  </a:ext>
                </a:extLst>
              </p:cNvPr>
              <p:cNvCxnSpPr>
                <a:cxnSpLocks/>
                <a:stCxn id="18" idx="6"/>
                <a:endCxn id="23" idx="2"/>
              </p:cNvCxnSpPr>
              <p:nvPr/>
            </p:nvCxnSpPr>
            <p:spPr>
              <a:xfrm flipV="1">
                <a:off x="4565463" y="3422260"/>
                <a:ext cx="881743" cy="3815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B1CC52F-E6A5-3ABE-94CE-4BEA9625B2E0}"/>
                  </a:ext>
                </a:extLst>
              </p:cNvPr>
              <p:cNvCxnSpPr>
                <a:cxnSpLocks/>
                <a:stCxn id="19" idx="7"/>
                <a:endCxn id="23" idx="2"/>
              </p:cNvCxnSpPr>
              <p:nvPr/>
            </p:nvCxnSpPr>
            <p:spPr>
              <a:xfrm flipV="1">
                <a:off x="4482566" y="3422260"/>
                <a:ext cx="964640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78D158D-E46A-A813-36B0-0018F94B05B8}"/>
                  </a:ext>
                </a:extLst>
              </p:cNvPr>
              <p:cNvCxnSpPr>
                <a:cxnSpLocks/>
                <a:stCxn id="20" idx="7"/>
                <a:endCxn id="23" idx="2"/>
              </p:cNvCxnSpPr>
              <p:nvPr/>
            </p:nvCxnSpPr>
            <p:spPr>
              <a:xfrm flipV="1">
                <a:off x="4482566" y="3422260"/>
                <a:ext cx="964640" cy="1710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3F90079-50CE-A04E-4352-5F86605F6261}"/>
              </a:ext>
            </a:extLst>
          </p:cNvPr>
          <p:cNvGrpSpPr/>
          <p:nvPr/>
        </p:nvGrpSpPr>
        <p:grpSpPr>
          <a:xfrm rot="5400000">
            <a:off x="6822943" y="3176039"/>
            <a:ext cx="6058582" cy="492443"/>
            <a:chOff x="685800" y="465876"/>
            <a:chExt cx="6058582" cy="492443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C35821C3-EAE8-13EB-3563-331F43FFC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70659A6-CA59-FEE8-E7DC-114D1C49BA88}"/>
                </a:ext>
              </a:extLst>
            </p:cNvPr>
            <p:cNvSpPr txBox="1"/>
            <p:nvPr/>
          </p:nvSpPr>
          <p:spPr>
            <a:xfrm>
              <a:off x="2593085" y="465876"/>
              <a:ext cx="224401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2600" dirty="0"/>
                <a:t>dužine rečnika!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45C0E96-0BAD-E769-98B4-4E9FE452885A}"/>
                </a:ext>
              </a:extLst>
            </p:cNvPr>
            <p:cNvCxnSpPr>
              <a:cxnSpLocks/>
            </p:cNvCxnSpPr>
            <p:nvPr/>
          </p:nvCxnSpPr>
          <p:spPr>
            <a:xfrm>
              <a:off x="4808086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FFE62F9-4663-284C-972C-D9CD6BEF49BB}"/>
              </a:ext>
            </a:extLst>
          </p:cNvPr>
          <p:cNvGrpSpPr/>
          <p:nvPr/>
        </p:nvGrpSpPr>
        <p:grpSpPr>
          <a:xfrm>
            <a:off x="6628722" y="2659161"/>
            <a:ext cx="537484" cy="1526198"/>
            <a:chOff x="6628722" y="2659161"/>
            <a:chExt cx="537484" cy="1526198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FFD9A24-D150-0EEB-021F-4888009E3449}"/>
                </a:ext>
              </a:extLst>
            </p:cNvPr>
            <p:cNvCxnSpPr>
              <a:stCxn id="22" idx="6"/>
              <a:endCxn id="25" idx="2"/>
            </p:cNvCxnSpPr>
            <p:nvPr/>
          </p:nvCxnSpPr>
          <p:spPr>
            <a:xfrm>
              <a:off x="6628722" y="2659161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15562F2-7DAB-36DB-9151-045D4CB5A147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6628722" y="2659161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F067E72-7719-90C3-C0AA-07DD78CA9361}"/>
                </a:ext>
              </a:extLst>
            </p:cNvPr>
            <p:cNvCxnSpPr>
              <a:cxnSpLocks/>
              <a:stCxn id="22" idx="6"/>
              <a:endCxn id="27" idx="2"/>
            </p:cNvCxnSpPr>
            <p:nvPr/>
          </p:nvCxnSpPr>
          <p:spPr>
            <a:xfrm>
              <a:off x="6628722" y="2659161"/>
              <a:ext cx="537484" cy="1526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0B32ED3-BAAE-482E-CE67-8C7B2EFBE75C}"/>
                </a:ext>
              </a:extLst>
            </p:cNvPr>
            <p:cNvCxnSpPr>
              <a:cxnSpLocks/>
              <a:stCxn id="23" idx="6"/>
              <a:endCxn id="25" idx="2"/>
            </p:cNvCxnSpPr>
            <p:nvPr/>
          </p:nvCxnSpPr>
          <p:spPr>
            <a:xfrm flipV="1">
              <a:off x="6628722" y="2659161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27C95DB-4CCA-D80E-5E36-C76D4B8BAA0A}"/>
                </a:ext>
              </a:extLst>
            </p:cNvPr>
            <p:cNvCxnSpPr>
              <a:cxnSpLocks/>
              <a:stCxn id="23" idx="6"/>
              <a:endCxn id="26" idx="2"/>
            </p:cNvCxnSpPr>
            <p:nvPr/>
          </p:nvCxnSpPr>
          <p:spPr>
            <a:xfrm>
              <a:off x="6628722" y="3422260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28DAD5-181A-C99D-084E-12EDAD5C0778}"/>
                </a:ext>
              </a:extLst>
            </p:cNvPr>
            <p:cNvCxnSpPr>
              <a:cxnSpLocks/>
              <a:stCxn id="23" idx="6"/>
              <a:endCxn id="27" idx="2"/>
            </p:cNvCxnSpPr>
            <p:nvPr/>
          </p:nvCxnSpPr>
          <p:spPr>
            <a:xfrm>
              <a:off x="6628722" y="3422260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95B36DA-FA97-6A62-788B-C5C550C72428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6628722" y="4185359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05F1093-9D68-9ABA-4BD8-74C068A7DA68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 flipV="1">
              <a:off x="6628722" y="3422260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1118E36-D228-0172-C35B-14F3CB6D78DD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>
            <a:xfrm flipV="1">
              <a:off x="6628722" y="2659161"/>
              <a:ext cx="537484" cy="1526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52354B7-3572-123B-CC8F-61F8C567119E}"/>
              </a:ext>
            </a:extLst>
          </p:cNvPr>
          <p:cNvGrpSpPr/>
          <p:nvPr/>
        </p:nvGrpSpPr>
        <p:grpSpPr>
          <a:xfrm>
            <a:off x="7646965" y="761727"/>
            <a:ext cx="1186327" cy="5305969"/>
            <a:chOff x="7649365" y="769277"/>
            <a:chExt cx="1186327" cy="5305969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474E570-6889-7554-E164-E4C90C57308C}"/>
                </a:ext>
              </a:extLst>
            </p:cNvPr>
            <p:cNvCxnSpPr>
              <a:stCxn id="25" idx="7"/>
              <a:endCxn id="28" idx="2"/>
            </p:cNvCxnSpPr>
            <p:nvPr/>
          </p:nvCxnSpPr>
          <p:spPr>
            <a:xfrm flipV="1">
              <a:off x="7649365" y="769277"/>
              <a:ext cx="1027230" cy="1692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8D008D4-D3B3-ABCB-A6A7-139B3D904B9E}"/>
                </a:ext>
              </a:extLst>
            </p:cNvPr>
            <p:cNvCxnSpPr>
              <a:cxnSpLocks/>
              <a:stCxn id="25" idx="7"/>
              <a:endCxn id="29" idx="2"/>
            </p:cNvCxnSpPr>
            <p:nvPr/>
          </p:nvCxnSpPr>
          <p:spPr>
            <a:xfrm flipV="1">
              <a:off x="7649365" y="1345657"/>
              <a:ext cx="1027229" cy="1115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72DE2F2-9CCB-F78A-EB12-36C50A814FAA}"/>
                </a:ext>
              </a:extLst>
            </p:cNvPr>
            <p:cNvCxnSpPr>
              <a:cxnSpLocks/>
              <a:stCxn id="25" idx="7"/>
              <a:endCxn id="30" idx="2"/>
            </p:cNvCxnSpPr>
            <p:nvPr/>
          </p:nvCxnSpPr>
          <p:spPr>
            <a:xfrm flipV="1">
              <a:off x="7649365" y="1922037"/>
              <a:ext cx="1027229" cy="539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6B6BA0-6931-59FE-874E-1B2D29B37AF4}"/>
                </a:ext>
              </a:extLst>
            </p:cNvPr>
            <p:cNvCxnSpPr>
              <a:cxnSpLocks/>
              <a:stCxn id="25" idx="6"/>
              <a:endCxn id="31" idx="2"/>
            </p:cNvCxnSpPr>
            <p:nvPr/>
          </p:nvCxnSpPr>
          <p:spPr>
            <a:xfrm flipV="1">
              <a:off x="7732262" y="2498417"/>
              <a:ext cx="944333" cy="1607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A092DE9-40E9-10D3-6625-E9B651896378}"/>
                </a:ext>
              </a:extLst>
            </p:cNvPr>
            <p:cNvCxnSpPr>
              <a:cxnSpLocks/>
              <a:stCxn id="25" idx="6"/>
              <a:endCxn id="32" idx="2"/>
            </p:cNvCxnSpPr>
            <p:nvPr/>
          </p:nvCxnSpPr>
          <p:spPr>
            <a:xfrm>
              <a:off x="7732262" y="2659161"/>
              <a:ext cx="944332" cy="4156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7E58F24-C085-D339-EE36-889BAC77D424}"/>
                </a:ext>
              </a:extLst>
            </p:cNvPr>
            <p:cNvCxnSpPr>
              <a:cxnSpLocks/>
              <a:stCxn id="25" idx="6"/>
              <a:endCxn id="33" idx="2"/>
            </p:cNvCxnSpPr>
            <p:nvPr/>
          </p:nvCxnSpPr>
          <p:spPr>
            <a:xfrm>
              <a:off x="7732262" y="2659161"/>
              <a:ext cx="944332" cy="9920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F9F4E63-6972-D824-ED0A-4C39A665F6DC}"/>
                </a:ext>
              </a:extLst>
            </p:cNvPr>
            <p:cNvCxnSpPr>
              <a:cxnSpLocks/>
              <a:stCxn id="25" idx="6"/>
              <a:endCxn id="34" idx="1"/>
            </p:cNvCxnSpPr>
            <p:nvPr/>
          </p:nvCxnSpPr>
          <p:spPr>
            <a:xfrm>
              <a:off x="7732262" y="2659161"/>
              <a:ext cx="1103430" cy="20406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242AE07-73AD-FC65-0B5F-BE9C587A247C}"/>
                </a:ext>
              </a:extLst>
            </p:cNvPr>
            <p:cNvCxnSpPr>
              <a:cxnSpLocks/>
              <a:stCxn id="25" idx="5"/>
              <a:endCxn id="35" idx="1"/>
            </p:cNvCxnSpPr>
            <p:nvPr/>
          </p:nvCxnSpPr>
          <p:spPr>
            <a:xfrm>
              <a:off x="7649365" y="2856744"/>
              <a:ext cx="1186326" cy="2431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FAA5942-5901-A11A-6FDC-759C625F8CAC}"/>
                </a:ext>
              </a:extLst>
            </p:cNvPr>
            <p:cNvCxnSpPr>
              <a:cxnSpLocks/>
              <a:stCxn id="25" idx="5"/>
              <a:endCxn id="36" idx="2"/>
            </p:cNvCxnSpPr>
            <p:nvPr/>
          </p:nvCxnSpPr>
          <p:spPr>
            <a:xfrm>
              <a:off x="7649365" y="2856744"/>
              <a:ext cx="1103429" cy="3218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874AEB4-20C9-8AD9-8918-24DD090EC758}"/>
              </a:ext>
            </a:extLst>
          </p:cNvPr>
          <p:cNvGrpSpPr/>
          <p:nvPr/>
        </p:nvGrpSpPr>
        <p:grpSpPr>
          <a:xfrm>
            <a:off x="7649365" y="871538"/>
            <a:ext cx="1186327" cy="5203708"/>
            <a:chOff x="7649365" y="871538"/>
            <a:chExt cx="1186327" cy="5203708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EC4BD49-A346-770C-6ACF-22A5319A6661}"/>
                </a:ext>
              </a:extLst>
            </p:cNvPr>
            <p:cNvCxnSpPr>
              <a:stCxn id="26" idx="7"/>
            </p:cNvCxnSpPr>
            <p:nvPr/>
          </p:nvCxnSpPr>
          <p:spPr>
            <a:xfrm flipV="1">
              <a:off x="7649365" y="871538"/>
              <a:ext cx="1027229" cy="2353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7F46722-DCE4-D54B-FB21-6DD9A6D66AC7}"/>
                </a:ext>
              </a:extLst>
            </p:cNvPr>
            <p:cNvCxnSpPr>
              <a:cxnSpLocks/>
              <a:stCxn id="26" idx="7"/>
              <a:endCxn id="29" idx="2"/>
            </p:cNvCxnSpPr>
            <p:nvPr/>
          </p:nvCxnSpPr>
          <p:spPr>
            <a:xfrm flipV="1">
              <a:off x="7649365" y="1345657"/>
              <a:ext cx="1027229" cy="1879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378C919-E59E-44DE-E191-EDFDD634E89C}"/>
                </a:ext>
              </a:extLst>
            </p:cNvPr>
            <p:cNvCxnSpPr>
              <a:cxnSpLocks/>
              <a:stCxn id="26" idx="7"/>
              <a:endCxn id="30" idx="2"/>
            </p:cNvCxnSpPr>
            <p:nvPr/>
          </p:nvCxnSpPr>
          <p:spPr>
            <a:xfrm flipV="1">
              <a:off x="7649365" y="1922037"/>
              <a:ext cx="1027229" cy="1302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E7ED1B3-EDF4-E070-A9AA-3E97F3E355B5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 flipV="1">
              <a:off x="7732262" y="2498417"/>
              <a:ext cx="944333" cy="923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4B4982B-F920-FF2C-A4DD-7922A6A3DD51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7732262" y="3074797"/>
              <a:ext cx="944332" cy="3474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8A6D42F-A6A3-705A-E294-D96DF24BADDB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7732262" y="3422260"/>
              <a:ext cx="944332" cy="228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48282A5-3F77-1B97-E738-BCE93905BA03}"/>
                </a:ext>
              </a:extLst>
            </p:cNvPr>
            <p:cNvCxnSpPr>
              <a:cxnSpLocks/>
              <a:stCxn id="26" idx="5"/>
              <a:endCxn id="34" idx="1"/>
            </p:cNvCxnSpPr>
            <p:nvPr/>
          </p:nvCxnSpPr>
          <p:spPr>
            <a:xfrm>
              <a:off x="7649365" y="3619843"/>
              <a:ext cx="1186327" cy="10799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052951C-F494-5756-4BE5-4E1BC9D7E2F7}"/>
                </a:ext>
              </a:extLst>
            </p:cNvPr>
            <p:cNvCxnSpPr>
              <a:cxnSpLocks/>
              <a:stCxn id="26" idx="5"/>
              <a:endCxn id="35" idx="1"/>
            </p:cNvCxnSpPr>
            <p:nvPr/>
          </p:nvCxnSpPr>
          <p:spPr>
            <a:xfrm>
              <a:off x="7649365" y="3619843"/>
              <a:ext cx="1186326" cy="16688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C547B6D1-E09B-3EEA-B36A-69346304DF49}"/>
                </a:ext>
              </a:extLst>
            </p:cNvPr>
            <p:cNvCxnSpPr>
              <a:cxnSpLocks/>
              <a:stCxn id="26" idx="5"/>
              <a:endCxn id="36" idx="2"/>
            </p:cNvCxnSpPr>
            <p:nvPr/>
          </p:nvCxnSpPr>
          <p:spPr>
            <a:xfrm>
              <a:off x="7649365" y="3619843"/>
              <a:ext cx="1103429" cy="24554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D359A9F-71A1-1A74-EBC4-121E2BB24503}"/>
              </a:ext>
            </a:extLst>
          </p:cNvPr>
          <p:cNvGrpSpPr/>
          <p:nvPr/>
        </p:nvGrpSpPr>
        <p:grpSpPr>
          <a:xfrm>
            <a:off x="9318850" y="1682553"/>
            <a:ext cx="2113193" cy="492443"/>
            <a:chOff x="9318850" y="1682553"/>
            <a:chExt cx="2113193" cy="492443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8515C1F-914C-2735-2B14-B222F9E5FB21}"/>
                </a:ext>
              </a:extLst>
            </p:cNvPr>
            <p:cNvSpPr txBox="1"/>
            <p:nvPr/>
          </p:nvSpPr>
          <p:spPr>
            <a:xfrm>
              <a:off x="10071327" y="1682553"/>
              <a:ext cx="13607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rgbClr val="FF0000"/>
                  </a:solidFill>
                </a:rPr>
                <a:t>loptu</a:t>
              </a:r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8B1E42CC-5571-87CB-7A6B-DB2354692A62}"/>
                </a:ext>
              </a:extLst>
            </p:cNvPr>
            <p:cNvCxnSpPr/>
            <p:nvPr/>
          </p:nvCxnSpPr>
          <p:spPr>
            <a:xfrm flipH="1">
              <a:off x="9318850" y="1959400"/>
              <a:ext cx="100693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0D290793-154C-8A5E-3330-D7774CC6A3E1}"/>
              </a:ext>
            </a:extLst>
          </p:cNvPr>
          <p:cNvSpPr txBox="1"/>
          <p:nvPr/>
        </p:nvSpPr>
        <p:spPr>
          <a:xfrm>
            <a:off x="478993" y="152389"/>
            <a:ext cx="72508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2"/>
                </a:solidFill>
              </a:rPr>
              <a:t>Predikcija</a:t>
            </a:r>
            <a:r>
              <a:rPr lang="en-RS" sz="4000" b="1" dirty="0"/>
              <a:t>: parametri </a:t>
            </a:r>
            <a:r>
              <a:rPr lang="en-RS" sz="4000" b="1" i="1" dirty="0"/>
              <a:t>W</a:t>
            </a:r>
            <a:r>
              <a:rPr lang="en-RS" sz="4000" b="1" dirty="0"/>
              <a:t> određeni tako da...</a:t>
            </a:r>
          </a:p>
        </p:txBody>
      </p:sp>
    </p:spTree>
    <p:extLst>
      <p:ext uri="{BB962C8B-B14F-4D97-AF65-F5344CB8AC3E}">
        <p14:creationId xmlns:p14="http://schemas.microsoft.com/office/powerpoint/2010/main" val="40547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92000E-BC44-E810-4DB1-DED172715E0F}"/>
              </a:ext>
            </a:extLst>
          </p:cNvPr>
          <p:cNvSpPr txBox="1"/>
          <p:nvPr/>
        </p:nvSpPr>
        <p:spPr>
          <a:xfrm>
            <a:off x="1526043" y="1929545"/>
            <a:ext cx="13607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/>
              <a:t>vatra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1110B-12C7-4B64-12A6-7DDE6ECFD507}"/>
              </a:ext>
            </a:extLst>
          </p:cNvPr>
          <p:cNvSpPr txBox="1"/>
          <p:nvPr/>
        </p:nvSpPr>
        <p:spPr>
          <a:xfrm>
            <a:off x="2690815" y="1929545"/>
            <a:ext cx="13607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/>
              <a:t>topi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B830-E47D-6BED-17D1-7803B779DEB7}"/>
              </a:ext>
            </a:extLst>
          </p:cNvPr>
          <p:cNvGrpSpPr/>
          <p:nvPr/>
        </p:nvGrpSpPr>
        <p:grpSpPr>
          <a:xfrm>
            <a:off x="3037797" y="2421985"/>
            <a:ext cx="695327" cy="2492993"/>
            <a:chOff x="3037797" y="2421985"/>
            <a:chExt cx="695327" cy="24929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B5BE17-8CBA-6CCB-D232-6C3009A9479C}"/>
                </a:ext>
              </a:extLst>
            </p:cNvPr>
            <p:cNvSpPr txBox="1"/>
            <p:nvPr/>
          </p:nvSpPr>
          <p:spPr>
            <a:xfrm>
              <a:off x="3071815" y="2421988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28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16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0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6</a:t>
              </a:r>
            </a:p>
          </p:txBody>
        </p: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591095D9-F33B-498C-AEA4-B4D53F9ADC02}"/>
                </a:ext>
              </a:extLst>
            </p:cNvPr>
            <p:cNvSpPr/>
            <p:nvPr/>
          </p:nvSpPr>
          <p:spPr>
            <a:xfrm>
              <a:off x="3037797" y="2421985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02028E5C-3F98-2316-AE42-F12FDED16D58}"/>
                </a:ext>
              </a:extLst>
            </p:cNvPr>
            <p:cNvSpPr/>
            <p:nvPr/>
          </p:nvSpPr>
          <p:spPr>
            <a:xfrm flipH="1">
              <a:off x="3591609" y="2421985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B14666-365A-37E1-1C5B-5421A9CD9EB0}"/>
              </a:ext>
            </a:extLst>
          </p:cNvPr>
          <p:cNvGrpSpPr/>
          <p:nvPr/>
        </p:nvGrpSpPr>
        <p:grpSpPr>
          <a:xfrm>
            <a:off x="1868943" y="2421985"/>
            <a:ext cx="688523" cy="2492993"/>
            <a:chOff x="1868943" y="2421985"/>
            <a:chExt cx="688523" cy="24929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30C7AC-B9CB-84EB-742A-BBB26004B6B8}"/>
                </a:ext>
              </a:extLst>
            </p:cNvPr>
            <p:cNvSpPr txBox="1"/>
            <p:nvPr/>
          </p:nvSpPr>
          <p:spPr>
            <a:xfrm>
              <a:off x="1901599" y="2421988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3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17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8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10" name="Left Bracket 9">
              <a:extLst>
                <a:ext uri="{FF2B5EF4-FFF2-40B4-BE49-F238E27FC236}">
                  <a16:creationId xmlns:a16="http://schemas.microsoft.com/office/drawing/2014/main" id="{6B674295-AAB7-01B6-8C64-C6926C338EA6}"/>
                </a:ext>
              </a:extLst>
            </p:cNvPr>
            <p:cNvSpPr/>
            <p:nvPr/>
          </p:nvSpPr>
          <p:spPr>
            <a:xfrm>
              <a:off x="1868943" y="2421988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0D64ADD8-0CEB-B640-80A8-F79E91B9A700}"/>
                </a:ext>
              </a:extLst>
            </p:cNvPr>
            <p:cNvSpPr/>
            <p:nvPr/>
          </p:nvSpPr>
          <p:spPr>
            <a:xfrm flipH="1">
              <a:off x="2415951" y="2421985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FB6F59B-C9AA-635F-BC8B-B33DFEF87ACC}"/>
              </a:ext>
            </a:extLst>
          </p:cNvPr>
          <p:cNvGrpSpPr/>
          <p:nvPr/>
        </p:nvGrpSpPr>
        <p:grpSpPr>
          <a:xfrm>
            <a:off x="4614867" y="1235088"/>
            <a:ext cx="566056" cy="4374346"/>
            <a:chOff x="4057651" y="1217002"/>
            <a:chExt cx="566056" cy="437434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0AC428C-0BC5-61A1-11E0-7F4BB7935E29}"/>
                </a:ext>
              </a:extLst>
            </p:cNvPr>
            <p:cNvSpPr/>
            <p:nvPr/>
          </p:nvSpPr>
          <p:spPr>
            <a:xfrm>
              <a:off x="4057651" y="1217002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B22BE9-3D33-99B5-0435-72BC344E1863}"/>
                </a:ext>
              </a:extLst>
            </p:cNvPr>
            <p:cNvSpPr/>
            <p:nvPr/>
          </p:nvSpPr>
          <p:spPr>
            <a:xfrm>
              <a:off x="4057651" y="198010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A4B5CB-C347-B129-E648-1085834CD50C}"/>
                </a:ext>
              </a:extLst>
            </p:cNvPr>
            <p:cNvSpPr/>
            <p:nvPr/>
          </p:nvSpPr>
          <p:spPr>
            <a:xfrm>
              <a:off x="4057651" y="274320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EABEC0-0797-09A9-6805-8D3BC7FA6B3E}"/>
                </a:ext>
              </a:extLst>
            </p:cNvPr>
            <p:cNvSpPr/>
            <p:nvPr/>
          </p:nvSpPr>
          <p:spPr>
            <a:xfrm>
              <a:off x="4057651" y="350629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E78A55-4737-A080-00B2-CF11D2334F89}"/>
                </a:ext>
              </a:extLst>
            </p:cNvPr>
            <p:cNvSpPr/>
            <p:nvPr/>
          </p:nvSpPr>
          <p:spPr>
            <a:xfrm>
              <a:off x="4057651" y="42693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12BB88D-0905-A1EA-B841-38763D7921D4}"/>
                </a:ext>
              </a:extLst>
            </p:cNvPr>
            <p:cNvSpPr/>
            <p:nvPr/>
          </p:nvSpPr>
          <p:spPr>
            <a:xfrm>
              <a:off x="4057651" y="50324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C91629-50F7-46F1-642A-89484AB36C37}"/>
              </a:ext>
            </a:extLst>
          </p:cNvPr>
          <p:cNvGrpSpPr/>
          <p:nvPr/>
        </p:nvGrpSpPr>
        <p:grpSpPr>
          <a:xfrm>
            <a:off x="6062666" y="2379735"/>
            <a:ext cx="1669596" cy="2085049"/>
            <a:chOff x="5493206" y="2536371"/>
            <a:chExt cx="1669596" cy="208504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6C7A82-1AD7-F783-82E3-222464730A15}"/>
                </a:ext>
              </a:extLst>
            </p:cNvPr>
            <p:cNvSpPr/>
            <p:nvPr/>
          </p:nvSpPr>
          <p:spPr>
            <a:xfrm>
              <a:off x="549320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29023E3-49BA-48C3-7D4A-D78ED6CBDAD8}"/>
                </a:ext>
              </a:extLst>
            </p:cNvPr>
            <p:cNvSpPr/>
            <p:nvPr/>
          </p:nvSpPr>
          <p:spPr>
            <a:xfrm>
              <a:off x="549320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A26130-F452-4A2C-9E8F-1A9877AB2C99}"/>
                </a:ext>
              </a:extLst>
            </p:cNvPr>
            <p:cNvSpPr/>
            <p:nvPr/>
          </p:nvSpPr>
          <p:spPr>
            <a:xfrm>
              <a:off x="549320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55F2D4-5E54-4444-9C43-7A6844585E81}"/>
                </a:ext>
              </a:extLst>
            </p:cNvPr>
            <p:cNvSpPr/>
            <p:nvPr/>
          </p:nvSpPr>
          <p:spPr>
            <a:xfrm>
              <a:off x="659674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3F01AE-F385-0ED0-6D5F-917E720D683C}"/>
                </a:ext>
              </a:extLst>
            </p:cNvPr>
            <p:cNvSpPr/>
            <p:nvPr/>
          </p:nvSpPr>
          <p:spPr>
            <a:xfrm>
              <a:off x="659674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07CC19E-6F5E-1FA0-50AA-4E4CBD51341F}"/>
                </a:ext>
              </a:extLst>
            </p:cNvPr>
            <p:cNvSpPr/>
            <p:nvPr/>
          </p:nvSpPr>
          <p:spPr>
            <a:xfrm>
              <a:off x="659674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23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D7AA77-ACD6-1E0B-0E6B-9D4173EBA785}"/>
              </a:ext>
            </a:extLst>
          </p:cNvPr>
          <p:cNvGrpSpPr/>
          <p:nvPr/>
        </p:nvGrpSpPr>
        <p:grpSpPr>
          <a:xfrm>
            <a:off x="8676594" y="489851"/>
            <a:ext cx="642257" cy="5864820"/>
            <a:chOff x="8490857" y="718457"/>
            <a:chExt cx="642257" cy="586482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370F51-375A-B427-4515-D9411EDCD432}"/>
                </a:ext>
              </a:extLst>
            </p:cNvPr>
            <p:cNvSpPr/>
            <p:nvPr/>
          </p:nvSpPr>
          <p:spPr>
            <a:xfrm>
              <a:off x="8490858" y="71845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BDD56F-5E56-CB1C-8D5C-640417E37676}"/>
                </a:ext>
              </a:extLst>
            </p:cNvPr>
            <p:cNvSpPr/>
            <p:nvPr/>
          </p:nvSpPr>
          <p:spPr>
            <a:xfrm>
              <a:off x="8490857" y="129483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D43BD73-9BFC-665B-C203-208BD34AFFEA}"/>
                </a:ext>
              </a:extLst>
            </p:cNvPr>
            <p:cNvSpPr/>
            <p:nvPr/>
          </p:nvSpPr>
          <p:spPr>
            <a:xfrm>
              <a:off x="8490857" y="187121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C6BAC56-A501-3F5F-2A89-EDE41DE5A8D4}"/>
                </a:ext>
              </a:extLst>
            </p:cNvPr>
            <p:cNvSpPr/>
            <p:nvPr/>
          </p:nvSpPr>
          <p:spPr>
            <a:xfrm>
              <a:off x="8490858" y="24475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20E2AE5-E471-C139-EBA1-1314A6624E37}"/>
                </a:ext>
              </a:extLst>
            </p:cNvPr>
            <p:cNvSpPr/>
            <p:nvPr/>
          </p:nvSpPr>
          <p:spPr>
            <a:xfrm>
              <a:off x="8490857" y="302397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3F56F5C-1201-E33D-82EA-581003E7AC34}"/>
                </a:ext>
              </a:extLst>
            </p:cNvPr>
            <p:cNvSpPr/>
            <p:nvPr/>
          </p:nvSpPr>
          <p:spPr>
            <a:xfrm>
              <a:off x="8490857" y="360035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6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D80B8AD-29BB-71B3-E69C-CD71C5BF053A}"/>
                </a:ext>
              </a:extLst>
            </p:cNvPr>
            <p:cNvSpPr/>
            <p:nvPr/>
          </p:nvSpPr>
          <p:spPr>
            <a:xfrm>
              <a:off x="8567058" y="48465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4FE10CE-322F-4803-5DF1-0241CA9A16C1}"/>
                </a:ext>
              </a:extLst>
            </p:cNvPr>
            <p:cNvSpPr/>
            <p:nvPr/>
          </p:nvSpPr>
          <p:spPr>
            <a:xfrm>
              <a:off x="8567057" y="54354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n-1</a:t>
              </a:r>
            </a:p>
            <a:p>
              <a:pPr algn="ctr"/>
              <a:endParaRPr lang="en-RS" sz="900" b="1" baseline="-250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9F15418-B9BC-A5DB-9F73-AA03DEE79F38}"/>
                </a:ext>
              </a:extLst>
            </p:cNvPr>
            <p:cNvSpPr/>
            <p:nvPr/>
          </p:nvSpPr>
          <p:spPr>
            <a:xfrm>
              <a:off x="8567057" y="6024426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n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021A69B-D6B4-BD05-8E56-64D66B082F83}"/>
              </a:ext>
            </a:extLst>
          </p:cNvPr>
          <p:cNvGrpSpPr/>
          <p:nvPr/>
        </p:nvGrpSpPr>
        <p:grpSpPr>
          <a:xfrm>
            <a:off x="5098026" y="1712097"/>
            <a:ext cx="964640" cy="3422347"/>
            <a:chOff x="5098026" y="1712097"/>
            <a:chExt cx="964640" cy="342234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AA1EF94-35D1-AC75-0140-7B0F43DE5173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0328"/>
              <a:chOff x="4478538" y="1700594"/>
              <a:chExt cx="964640" cy="3420328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03ECA4A-DB73-7E4D-72F1-0D4ACD11831F}"/>
                  </a:ext>
                </a:extLst>
              </p:cNvPr>
              <p:cNvCxnSpPr>
                <a:cxnSpLocks/>
                <a:stCxn id="14" idx="5"/>
                <a:endCxn id="22" idx="2"/>
              </p:cNvCxnSpPr>
              <p:nvPr/>
            </p:nvCxnSpPr>
            <p:spPr>
              <a:xfrm>
                <a:off x="4478538" y="1700594"/>
                <a:ext cx="964640" cy="9470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2A8BADA-C7DE-DCBD-9804-901ECA074BD6}"/>
                  </a:ext>
                </a:extLst>
              </p:cNvPr>
              <p:cNvCxnSpPr>
                <a:cxnSpLocks/>
                <a:stCxn id="16" idx="6"/>
                <a:endCxn id="22" idx="2"/>
              </p:cNvCxnSpPr>
              <p:nvPr/>
            </p:nvCxnSpPr>
            <p:spPr>
              <a:xfrm>
                <a:off x="4561435" y="2266110"/>
                <a:ext cx="881743" cy="3815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EC48FF1-EB94-713E-4B58-79A54846EB29}"/>
                  </a:ext>
                </a:extLst>
              </p:cNvPr>
              <p:cNvCxnSpPr>
                <a:cxnSpLocks/>
                <a:stCxn id="17" idx="6"/>
                <a:endCxn id="22" idx="2"/>
              </p:cNvCxnSpPr>
              <p:nvPr/>
            </p:nvCxnSpPr>
            <p:spPr>
              <a:xfrm flipV="1">
                <a:off x="4561435" y="2647658"/>
                <a:ext cx="881743" cy="3815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D6AF63C-C4C8-711E-DD65-69F51C52E3B8}"/>
                  </a:ext>
                </a:extLst>
              </p:cNvPr>
              <p:cNvCxnSpPr>
                <a:cxnSpLocks/>
                <a:stCxn id="18" idx="7"/>
                <a:endCxn id="22" idx="2"/>
              </p:cNvCxnSpPr>
              <p:nvPr/>
            </p:nvCxnSpPr>
            <p:spPr>
              <a:xfrm flipV="1">
                <a:off x="4478538" y="2647658"/>
                <a:ext cx="964640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4B1DB51-2ADC-1AE0-AF0E-058FEE7BEA19}"/>
                  </a:ext>
                </a:extLst>
              </p:cNvPr>
              <p:cNvCxnSpPr>
                <a:cxnSpLocks/>
                <a:stCxn id="19" idx="7"/>
                <a:endCxn id="22" idx="2"/>
              </p:cNvCxnSpPr>
              <p:nvPr/>
            </p:nvCxnSpPr>
            <p:spPr>
              <a:xfrm flipV="1">
                <a:off x="4478538" y="2647658"/>
                <a:ext cx="964640" cy="1710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C7E7A76-23E5-3F83-CEA4-8BF17700FC4A}"/>
                  </a:ext>
                </a:extLst>
              </p:cNvPr>
              <p:cNvCxnSpPr>
                <a:cxnSpLocks/>
                <a:stCxn id="20" idx="7"/>
                <a:endCxn id="22" idx="2"/>
              </p:cNvCxnSpPr>
              <p:nvPr/>
            </p:nvCxnSpPr>
            <p:spPr>
              <a:xfrm flipV="1">
                <a:off x="4478538" y="2647658"/>
                <a:ext cx="964640" cy="2473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ED9E4E0-CAD3-3F57-3130-2166C0D20EE2}"/>
                </a:ext>
              </a:extLst>
            </p:cNvPr>
            <p:cNvGrpSpPr/>
            <p:nvPr/>
          </p:nvGrpSpPr>
          <p:grpSpPr>
            <a:xfrm flipV="1">
              <a:off x="5099850" y="1714116"/>
              <a:ext cx="952396" cy="3420328"/>
              <a:chOff x="4540810" y="1940703"/>
              <a:chExt cx="952396" cy="3420328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72B1338C-C3FD-94A7-34A4-662F5CE176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0810" y="1940703"/>
                <a:ext cx="952396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1DB17BF-79A1-3288-D748-42C5BB1498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3707" y="2506219"/>
                <a:ext cx="869499" cy="3815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404EF67-D2A7-489C-AAE3-82D0B543BB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3707" y="2887769"/>
                <a:ext cx="869499" cy="3815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4A874F0-563D-69F8-D133-2ECAC9609C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9470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97D79FF-4E3C-1BAC-F1E4-08A3114779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1710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ED01C9B9-FB28-8CCB-E52A-146D03F6AA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24732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848FABB-55A7-5601-B031-439F610B9D05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0328"/>
              <a:chOff x="4482566" y="1712097"/>
              <a:chExt cx="964640" cy="3420328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F8C19F2-0BF1-A1C6-111E-92F2F853B8F7}"/>
                  </a:ext>
                </a:extLst>
              </p:cNvPr>
              <p:cNvCxnSpPr>
                <a:cxnSpLocks/>
                <a:stCxn id="14" idx="5"/>
                <a:endCxn id="23" idx="2"/>
              </p:cNvCxnSpPr>
              <p:nvPr/>
            </p:nvCxnSpPr>
            <p:spPr>
              <a:xfrm>
                <a:off x="4482566" y="1712097"/>
                <a:ext cx="964640" cy="1710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4FD05B1-4F21-0DA5-A6C6-F59B52D3A5A9}"/>
                  </a:ext>
                </a:extLst>
              </p:cNvPr>
              <p:cNvCxnSpPr>
                <a:cxnSpLocks/>
                <a:stCxn id="16" idx="6"/>
                <a:endCxn id="23" idx="2"/>
              </p:cNvCxnSpPr>
              <p:nvPr/>
            </p:nvCxnSpPr>
            <p:spPr>
              <a:xfrm>
                <a:off x="4565463" y="2277613"/>
                <a:ext cx="881743" cy="11446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0909965-0D0C-EBCD-EA08-262593077700}"/>
                  </a:ext>
                </a:extLst>
              </p:cNvPr>
              <p:cNvCxnSpPr>
                <a:cxnSpLocks/>
                <a:stCxn id="17" idx="6"/>
                <a:endCxn id="23" idx="2"/>
              </p:cNvCxnSpPr>
              <p:nvPr/>
            </p:nvCxnSpPr>
            <p:spPr>
              <a:xfrm>
                <a:off x="4565463" y="3040712"/>
                <a:ext cx="881743" cy="3815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F55A69B-C434-B2F4-9A35-C7383E09D870}"/>
                  </a:ext>
                </a:extLst>
              </p:cNvPr>
              <p:cNvCxnSpPr>
                <a:cxnSpLocks/>
                <a:stCxn id="18" idx="6"/>
                <a:endCxn id="23" idx="2"/>
              </p:cNvCxnSpPr>
              <p:nvPr/>
            </p:nvCxnSpPr>
            <p:spPr>
              <a:xfrm flipV="1">
                <a:off x="4565463" y="3422260"/>
                <a:ext cx="881743" cy="3815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B1CC52F-E6A5-3ABE-94CE-4BEA9625B2E0}"/>
                  </a:ext>
                </a:extLst>
              </p:cNvPr>
              <p:cNvCxnSpPr>
                <a:cxnSpLocks/>
                <a:stCxn id="19" idx="7"/>
                <a:endCxn id="23" idx="2"/>
              </p:cNvCxnSpPr>
              <p:nvPr/>
            </p:nvCxnSpPr>
            <p:spPr>
              <a:xfrm flipV="1">
                <a:off x="4482566" y="3422260"/>
                <a:ext cx="964640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78D158D-E46A-A813-36B0-0018F94B05B8}"/>
                  </a:ext>
                </a:extLst>
              </p:cNvPr>
              <p:cNvCxnSpPr>
                <a:cxnSpLocks/>
                <a:stCxn id="20" idx="7"/>
                <a:endCxn id="23" idx="2"/>
              </p:cNvCxnSpPr>
              <p:nvPr/>
            </p:nvCxnSpPr>
            <p:spPr>
              <a:xfrm flipV="1">
                <a:off x="4482566" y="3422260"/>
                <a:ext cx="964640" cy="1710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3F90079-50CE-A04E-4352-5F86605F6261}"/>
              </a:ext>
            </a:extLst>
          </p:cNvPr>
          <p:cNvGrpSpPr/>
          <p:nvPr/>
        </p:nvGrpSpPr>
        <p:grpSpPr>
          <a:xfrm rot="5400000">
            <a:off x="6822943" y="3176039"/>
            <a:ext cx="6058582" cy="492443"/>
            <a:chOff x="685800" y="465876"/>
            <a:chExt cx="6058582" cy="492443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C35821C3-EAE8-13EB-3563-331F43FFC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70659A6-CA59-FEE8-E7DC-114D1C49BA88}"/>
                </a:ext>
              </a:extLst>
            </p:cNvPr>
            <p:cNvSpPr txBox="1"/>
            <p:nvPr/>
          </p:nvSpPr>
          <p:spPr>
            <a:xfrm>
              <a:off x="2593085" y="465876"/>
              <a:ext cx="224401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2600" dirty="0"/>
                <a:t>dužine rečnika!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45C0E96-0BAD-E769-98B4-4E9FE452885A}"/>
                </a:ext>
              </a:extLst>
            </p:cNvPr>
            <p:cNvCxnSpPr>
              <a:cxnSpLocks/>
            </p:cNvCxnSpPr>
            <p:nvPr/>
          </p:nvCxnSpPr>
          <p:spPr>
            <a:xfrm>
              <a:off x="4808086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FFE62F9-4663-284C-972C-D9CD6BEF49BB}"/>
              </a:ext>
            </a:extLst>
          </p:cNvPr>
          <p:cNvGrpSpPr/>
          <p:nvPr/>
        </p:nvGrpSpPr>
        <p:grpSpPr>
          <a:xfrm>
            <a:off x="6628722" y="2659161"/>
            <a:ext cx="537484" cy="1526198"/>
            <a:chOff x="6628722" y="2659161"/>
            <a:chExt cx="537484" cy="1526198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FFD9A24-D150-0EEB-021F-4888009E3449}"/>
                </a:ext>
              </a:extLst>
            </p:cNvPr>
            <p:cNvCxnSpPr>
              <a:stCxn id="22" idx="6"/>
              <a:endCxn id="25" idx="2"/>
            </p:cNvCxnSpPr>
            <p:nvPr/>
          </p:nvCxnSpPr>
          <p:spPr>
            <a:xfrm>
              <a:off x="6628722" y="2659161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15562F2-7DAB-36DB-9151-045D4CB5A147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6628722" y="2659161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F067E72-7719-90C3-C0AA-07DD78CA9361}"/>
                </a:ext>
              </a:extLst>
            </p:cNvPr>
            <p:cNvCxnSpPr>
              <a:cxnSpLocks/>
              <a:stCxn id="22" idx="6"/>
              <a:endCxn id="27" idx="2"/>
            </p:cNvCxnSpPr>
            <p:nvPr/>
          </p:nvCxnSpPr>
          <p:spPr>
            <a:xfrm>
              <a:off x="6628722" y="2659161"/>
              <a:ext cx="537484" cy="1526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0B32ED3-BAAE-482E-CE67-8C7B2EFBE75C}"/>
                </a:ext>
              </a:extLst>
            </p:cNvPr>
            <p:cNvCxnSpPr>
              <a:cxnSpLocks/>
              <a:stCxn id="23" idx="6"/>
              <a:endCxn id="25" idx="2"/>
            </p:cNvCxnSpPr>
            <p:nvPr/>
          </p:nvCxnSpPr>
          <p:spPr>
            <a:xfrm flipV="1">
              <a:off x="6628722" y="2659161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27C95DB-4CCA-D80E-5E36-C76D4B8BAA0A}"/>
                </a:ext>
              </a:extLst>
            </p:cNvPr>
            <p:cNvCxnSpPr>
              <a:cxnSpLocks/>
              <a:stCxn id="23" idx="6"/>
              <a:endCxn id="26" idx="2"/>
            </p:cNvCxnSpPr>
            <p:nvPr/>
          </p:nvCxnSpPr>
          <p:spPr>
            <a:xfrm>
              <a:off x="6628722" y="3422260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28DAD5-181A-C99D-084E-12EDAD5C0778}"/>
                </a:ext>
              </a:extLst>
            </p:cNvPr>
            <p:cNvCxnSpPr>
              <a:cxnSpLocks/>
              <a:stCxn id="23" idx="6"/>
              <a:endCxn id="27" idx="2"/>
            </p:cNvCxnSpPr>
            <p:nvPr/>
          </p:nvCxnSpPr>
          <p:spPr>
            <a:xfrm>
              <a:off x="6628722" y="3422260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95B36DA-FA97-6A62-788B-C5C550C72428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6628722" y="4185359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05F1093-9D68-9ABA-4BD8-74C068A7DA68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 flipV="1">
              <a:off x="6628722" y="3422260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1118E36-D228-0172-C35B-14F3CB6D78DD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>
            <a:xfrm flipV="1">
              <a:off x="6628722" y="2659161"/>
              <a:ext cx="537484" cy="1526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52354B7-3572-123B-CC8F-61F8C567119E}"/>
              </a:ext>
            </a:extLst>
          </p:cNvPr>
          <p:cNvGrpSpPr/>
          <p:nvPr/>
        </p:nvGrpSpPr>
        <p:grpSpPr>
          <a:xfrm>
            <a:off x="7646965" y="761727"/>
            <a:ext cx="1186327" cy="5305969"/>
            <a:chOff x="7649365" y="769277"/>
            <a:chExt cx="1186327" cy="5305969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474E570-6889-7554-E164-E4C90C57308C}"/>
                </a:ext>
              </a:extLst>
            </p:cNvPr>
            <p:cNvCxnSpPr>
              <a:stCxn id="25" idx="7"/>
              <a:endCxn id="28" idx="2"/>
            </p:cNvCxnSpPr>
            <p:nvPr/>
          </p:nvCxnSpPr>
          <p:spPr>
            <a:xfrm flipV="1">
              <a:off x="7649365" y="769277"/>
              <a:ext cx="1027230" cy="1692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8D008D4-D3B3-ABCB-A6A7-139B3D904B9E}"/>
                </a:ext>
              </a:extLst>
            </p:cNvPr>
            <p:cNvCxnSpPr>
              <a:cxnSpLocks/>
              <a:stCxn id="25" idx="7"/>
              <a:endCxn id="29" idx="2"/>
            </p:cNvCxnSpPr>
            <p:nvPr/>
          </p:nvCxnSpPr>
          <p:spPr>
            <a:xfrm flipV="1">
              <a:off x="7649365" y="1345657"/>
              <a:ext cx="1027229" cy="1115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72DE2F2-9CCB-F78A-EB12-36C50A814FAA}"/>
                </a:ext>
              </a:extLst>
            </p:cNvPr>
            <p:cNvCxnSpPr>
              <a:cxnSpLocks/>
              <a:stCxn id="25" idx="7"/>
              <a:endCxn id="30" idx="2"/>
            </p:cNvCxnSpPr>
            <p:nvPr/>
          </p:nvCxnSpPr>
          <p:spPr>
            <a:xfrm flipV="1">
              <a:off x="7649365" y="1922037"/>
              <a:ext cx="1027229" cy="539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6B6BA0-6931-59FE-874E-1B2D29B37AF4}"/>
                </a:ext>
              </a:extLst>
            </p:cNvPr>
            <p:cNvCxnSpPr>
              <a:cxnSpLocks/>
              <a:stCxn id="25" idx="6"/>
              <a:endCxn id="31" idx="2"/>
            </p:cNvCxnSpPr>
            <p:nvPr/>
          </p:nvCxnSpPr>
          <p:spPr>
            <a:xfrm flipV="1">
              <a:off x="7732262" y="2498417"/>
              <a:ext cx="944333" cy="1607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A092DE9-40E9-10D3-6625-E9B651896378}"/>
                </a:ext>
              </a:extLst>
            </p:cNvPr>
            <p:cNvCxnSpPr>
              <a:cxnSpLocks/>
              <a:stCxn id="25" idx="6"/>
              <a:endCxn id="32" idx="2"/>
            </p:cNvCxnSpPr>
            <p:nvPr/>
          </p:nvCxnSpPr>
          <p:spPr>
            <a:xfrm>
              <a:off x="7732262" y="2659161"/>
              <a:ext cx="944332" cy="4156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7E58F24-C085-D339-EE36-889BAC77D424}"/>
                </a:ext>
              </a:extLst>
            </p:cNvPr>
            <p:cNvCxnSpPr>
              <a:cxnSpLocks/>
              <a:stCxn id="25" idx="6"/>
              <a:endCxn id="33" idx="2"/>
            </p:cNvCxnSpPr>
            <p:nvPr/>
          </p:nvCxnSpPr>
          <p:spPr>
            <a:xfrm>
              <a:off x="7732262" y="2659161"/>
              <a:ext cx="944332" cy="9920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F9F4E63-6972-D824-ED0A-4C39A665F6DC}"/>
                </a:ext>
              </a:extLst>
            </p:cNvPr>
            <p:cNvCxnSpPr>
              <a:cxnSpLocks/>
              <a:stCxn id="25" idx="6"/>
              <a:endCxn id="34" idx="1"/>
            </p:cNvCxnSpPr>
            <p:nvPr/>
          </p:nvCxnSpPr>
          <p:spPr>
            <a:xfrm>
              <a:off x="7732262" y="2659161"/>
              <a:ext cx="1103430" cy="20406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242AE07-73AD-FC65-0B5F-BE9C587A247C}"/>
                </a:ext>
              </a:extLst>
            </p:cNvPr>
            <p:cNvCxnSpPr>
              <a:cxnSpLocks/>
              <a:stCxn id="25" idx="5"/>
              <a:endCxn id="35" idx="1"/>
            </p:cNvCxnSpPr>
            <p:nvPr/>
          </p:nvCxnSpPr>
          <p:spPr>
            <a:xfrm>
              <a:off x="7649365" y="2856744"/>
              <a:ext cx="1186326" cy="2431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FAA5942-5901-A11A-6FDC-759C625F8CAC}"/>
                </a:ext>
              </a:extLst>
            </p:cNvPr>
            <p:cNvCxnSpPr>
              <a:cxnSpLocks/>
              <a:stCxn id="25" idx="5"/>
              <a:endCxn id="36" idx="2"/>
            </p:cNvCxnSpPr>
            <p:nvPr/>
          </p:nvCxnSpPr>
          <p:spPr>
            <a:xfrm>
              <a:off x="7649365" y="2856744"/>
              <a:ext cx="1103429" cy="3218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874AEB4-20C9-8AD9-8918-24DD090EC758}"/>
              </a:ext>
            </a:extLst>
          </p:cNvPr>
          <p:cNvGrpSpPr/>
          <p:nvPr/>
        </p:nvGrpSpPr>
        <p:grpSpPr>
          <a:xfrm>
            <a:off x="7649365" y="871538"/>
            <a:ext cx="1186327" cy="5203708"/>
            <a:chOff x="7649365" y="871538"/>
            <a:chExt cx="1186327" cy="5203708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EC4BD49-A346-770C-6ACF-22A5319A6661}"/>
                </a:ext>
              </a:extLst>
            </p:cNvPr>
            <p:cNvCxnSpPr>
              <a:stCxn id="26" idx="7"/>
            </p:cNvCxnSpPr>
            <p:nvPr/>
          </p:nvCxnSpPr>
          <p:spPr>
            <a:xfrm flipV="1">
              <a:off x="7649365" y="871538"/>
              <a:ext cx="1027229" cy="2353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7F46722-DCE4-D54B-FB21-6DD9A6D66AC7}"/>
                </a:ext>
              </a:extLst>
            </p:cNvPr>
            <p:cNvCxnSpPr>
              <a:cxnSpLocks/>
              <a:stCxn id="26" idx="7"/>
              <a:endCxn id="29" idx="2"/>
            </p:cNvCxnSpPr>
            <p:nvPr/>
          </p:nvCxnSpPr>
          <p:spPr>
            <a:xfrm flipV="1">
              <a:off x="7649365" y="1345657"/>
              <a:ext cx="1027229" cy="1879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378C919-E59E-44DE-E191-EDFDD634E89C}"/>
                </a:ext>
              </a:extLst>
            </p:cNvPr>
            <p:cNvCxnSpPr>
              <a:cxnSpLocks/>
              <a:stCxn id="26" idx="7"/>
              <a:endCxn id="30" idx="2"/>
            </p:cNvCxnSpPr>
            <p:nvPr/>
          </p:nvCxnSpPr>
          <p:spPr>
            <a:xfrm flipV="1">
              <a:off x="7649365" y="1922037"/>
              <a:ext cx="1027229" cy="1302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E7ED1B3-EDF4-E070-A9AA-3E97F3E355B5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 flipV="1">
              <a:off x="7732262" y="2498417"/>
              <a:ext cx="944333" cy="923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4B4982B-F920-FF2C-A4DD-7922A6A3DD51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7732262" y="3074797"/>
              <a:ext cx="944332" cy="3474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8A6D42F-A6A3-705A-E294-D96DF24BADDB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7732262" y="3422260"/>
              <a:ext cx="944332" cy="228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48282A5-3F77-1B97-E738-BCE93905BA03}"/>
                </a:ext>
              </a:extLst>
            </p:cNvPr>
            <p:cNvCxnSpPr>
              <a:cxnSpLocks/>
              <a:stCxn id="26" idx="5"/>
              <a:endCxn id="34" idx="1"/>
            </p:cNvCxnSpPr>
            <p:nvPr/>
          </p:nvCxnSpPr>
          <p:spPr>
            <a:xfrm>
              <a:off x="7649365" y="3619843"/>
              <a:ext cx="1186327" cy="10799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052951C-F494-5756-4BE5-4E1BC9D7E2F7}"/>
                </a:ext>
              </a:extLst>
            </p:cNvPr>
            <p:cNvCxnSpPr>
              <a:cxnSpLocks/>
              <a:stCxn id="26" idx="5"/>
              <a:endCxn id="35" idx="1"/>
            </p:cNvCxnSpPr>
            <p:nvPr/>
          </p:nvCxnSpPr>
          <p:spPr>
            <a:xfrm>
              <a:off x="7649365" y="3619843"/>
              <a:ext cx="1186326" cy="16688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C547B6D1-E09B-3EEA-B36A-69346304DF49}"/>
                </a:ext>
              </a:extLst>
            </p:cNvPr>
            <p:cNvCxnSpPr>
              <a:cxnSpLocks/>
              <a:stCxn id="26" idx="5"/>
              <a:endCxn id="36" idx="2"/>
            </p:cNvCxnSpPr>
            <p:nvPr/>
          </p:nvCxnSpPr>
          <p:spPr>
            <a:xfrm>
              <a:off x="7649365" y="3619843"/>
              <a:ext cx="1103429" cy="24554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52E0165-3C88-F2A5-E077-25254D245DD1}"/>
              </a:ext>
            </a:extLst>
          </p:cNvPr>
          <p:cNvGrpSpPr/>
          <p:nvPr/>
        </p:nvGrpSpPr>
        <p:grpSpPr>
          <a:xfrm>
            <a:off x="9318850" y="5225853"/>
            <a:ext cx="2113193" cy="492443"/>
            <a:chOff x="9318850" y="5225853"/>
            <a:chExt cx="2113193" cy="492443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8515C1F-914C-2735-2B14-B222F9E5FB21}"/>
                </a:ext>
              </a:extLst>
            </p:cNvPr>
            <p:cNvSpPr txBox="1"/>
            <p:nvPr/>
          </p:nvSpPr>
          <p:spPr>
            <a:xfrm>
              <a:off x="10071327" y="5225853"/>
              <a:ext cx="13607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rgbClr val="FF0000"/>
                  </a:solidFill>
                </a:rPr>
                <a:t>led</a:t>
              </a:r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8B1E42CC-5571-87CB-7A6B-DB2354692A62}"/>
                </a:ext>
              </a:extLst>
            </p:cNvPr>
            <p:cNvCxnSpPr/>
            <p:nvPr/>
          </p:nvCxnSpPr>
          <p:spPr>
            <a:xfrm flipH="1">
              <a:off x="9318850" y="5502700"/>
              <a:ext cx="100693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0D290793-154C-8A5E-3330-D7774CC6A3E1}"/>
              </a:ext>
            </a:extLst>
          </p:cNvPr>
          <p:cNvSpPr txBox="1"/>
          <p:nvPr/>
        </p:nvSpPr>
        <p:spPr>
          <a:xfrm>
            <a:off x="478993" y="152389"/>
            <a:ext cx="72508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2"/>
                </a:solidFill>
              </a:rPr>
              <a:t>Predikcija</a:t>
            </a:r>
            <a:r>
              <a:rPr lang="en-RS" sz="4000" b="1" dirty="0"/>
              <a:t>: parametri </a:t>
            </a:r>
            <a:r>
              <a:rPr lang="en-RS" sz="4000" b="1" i="1" dirty="0"/>
              <a:t>W</a:t>
            </a:r>
            <a:r>
              <a:rPr lang="en-RS" sz="4000" b="1" dirty="0"/>
              <a:t> određeni tako da...</a:t>
            </a:r>
          </a:p>
        </p:txBody>
      </p:sp>
    </p:spTree>
    <p:extLst>
      <p:ext uri="{BB962C8B-B14F-4D97-AF65-F5344CB8AC3E}">
        <p14:creationId xmlns:p14="http://schemas.microsoft.com/office/powerpoint/2010/main" val="126393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92000E-BC44-E810-4DB1-DED172715E0F}"/>
              </a:ext>
            </a:extLst>
          </p:cNvPr>
          <p:cNvSpPr txBox="1"/>
          <p:nvPr/>
        </p:nvSpPr>
        <p:spPr>
          <a:xfrm>
            <a:off x="1526043" y="1929545"/>
            <a:ext cx="13607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/>
              <a:t>golman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1110B-12C7-4B64-12A6-7DDE6ECFD507}"/>
              </a:ext>
            </a:extLst>
          </p:cNvPr>
          <p:cNvSpPr txBox="1"/>
          <p:nvPr/>
        </p:nvSpPr>
        <p:spPr>
          <a:xfrm>
            <a:off x="2690815" y="1929545"/>
            <a:ext cx="13607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/>
              <a:t>brani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B830-E47D-6BED-17D1-7803B779DEB7}"/>
              </a:ext>
            </a:extLst>
          </p:cNvPr>
          <p:cNvGrpSpPr/>
          <p:nvPr/>
        </p:nvGrpSpPr>
        <p:grpSpPr>
          <a:xfrm>
            <a:off x="3037797" y="2421985"/>
            <a:ext cx="695327" cy="2492993"/>
            <a:chOff x="3037797" y="2421985"/>
            <a:chExt cx="695327" cy="24929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B5BE17-8CBA-6CCB-D232-6C3009A9479C}"/>
                </a:ext>
              </a:extLst>
            </p:cNvPr>
            <p:cNvSpPr txBox="1"/>
            <p:nvPr/>
          </p:nvSpPr>
          <p:spPr>
            <a:xfrm>
              <a:off x="3071815" y="2421988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7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8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25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10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8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19</a:t>
              </a:r>
            </a:p>
          </p:txBody>
        </p: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591095D9-F33B-498C-AEA4-B4D53F9ADC02}"/>
                </a:ext>
              </a:extLst>
            </p:cNvPr>
            <p:cNvSpPr/>
            <p:nvPr/>
          </p:nvSpPr>
          <p:spPr>
            <a:xfrm>
              <a:off x="3037797" y="2421985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02028E5C-3F98-2316-AE42-F12FDED16D58}"/>
                </a:ext>
              </a:extLst>
            </p:cNvPr>
            <p:cNvSpPr/>
            <p:nvPr/>
          </p:nvSpPr>
          <p:spPr>
            <a:xfrm flipH="1">
              <a:off x="3591609" y="2421985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B14666-365A-37E1-1C5B-5421A9CD9EB0}"/>
              </a:ext>
            </a:extLst>
          </p:cNvPr>
          <p:cNvGrpSpPr/>
          <p:nvPr/>
        </p:nvGrpSpPr>
        <p:grpSpPr>
          <a:xfrm>
            <a:off x="1868943" y="2421985"/>
            <a:ext cx="688523" cy="2492993"/>
            <a:chOff x="1868943" y="2421985"/>
            <a:chExt cx="688523" cy="24929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30C7AC-B9CB-84EB-742A-BBB26004B6B8}"/>
                </a:ext>
              </a:extLst>
            </p:cNvPr>
            <p:cNvSpPr txBox="1"/>
            <p:nvPr/>
          </p:nvSpPr>
          <p:spPr>
            <a:xfrm>
              <a:off x="1901599" y="2421988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38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10" name="Left Bracket 9">
              <a:extLst>
                <a:ext uri="{FF2B5EF4-FFF2-40B4-BE49-F238E27FC236}">
                  <a16:creationId xmlns:a16="http://schemas.microsoft.com/office/drawing/2014/main" id="{6B674295-AAB7-01B6-8C64-C6926C338EA6}"/>
                </a:ext>
              </a:extLst>
            </p:cNvPr>
            <p:cNvSpPr/>
            <p:nvPr/>
          </p:nvSpPr>
          <p:spPr>
            <a:xfrm>
              <a:off x="1868943" y="2421988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0D64ADD8-0CEB-B640-80A8-F79E91B9A700}"/>
                </a:ext>
              </a:extLst>
            </p:cNvPr>
            <p:cNvSpPr/>
            <p:nvPr/>
          </p:nvSpPr>
          <p:spPr>
            <a:xfrm flipH="1">
              <a:off x="2415951" y="2421985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FB6F59B-C9AA-635F-BC8B-B33DFEF87ACC}"/>
              </a:ext>
            </a:extLst>
          </p:cNvPr>
          <p:cNvGrpSpPr/>
          <p:nvPr/>
        </p:nvGrpSpPr>
        <p:grpSpPr>
          <a:xfrm>
            <a:off x="4614867" y="1235088"/>
            <a:ext cx="566056" cy="4374346"/>
            <a:chOff x="4057651" y="1217002"/>
            <a:chExt cx="566056" cy="437434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0AC428C-0BC5-61A1-11E0-7F4BB7935E29}"/>
                </a:ext>
              </a:extLst>
            </p:cNvPr>
            <p:cNvSpPr/>
            <p:nvPr/>
          </p:nvSpPr>
          <p:spPr>
            <a:xfrm>
              <a:off x="4057651" y="1217002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B22BE9-3D33-99B5-0435-72BC344E1863}"/>
                </a:ext>
              </a:extLst>
            </p:cNvPr>
            <p:cNvSpPr/>
            <p:nvPr/>
          </p:nvSpPr>
          <p:spPr>
            <a:xfrm>
              <a:off x="4057651" y="198010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A4B5CB-C347-B129-E648-1085834CD50C}"/>
                </a:ext>
              </a:extLst>
            </p:cNvPr>
            <p:cNvSpPr/>
            <p:nvPr/>
          </p:nvSpPr>
          <p:spPr>
            <a:xfrm>
              <a:off x="4057651" y="274320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EABEC0-0797-09A9-6805-8D3BC7FA6B3E}"/>
                </a:ext>
              </a:extLst>
            </p:cNvPr>
            <p:cNvSpPr/>
            <p:nvPr/>
          </p:nvSpPr>
          <p:spPr>
            <a:xfrm>
              <a:off x="4057651" y="350629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E78A55-4737-A080-00B2-CF11D2334F89}"/>
                </a:ext>
              </a:extLst>
            </p:cNvPr>
            <p:cNvSpPr/>
            <p:nvPr/>
          </p:nvSpPr>
          <p:spPr>
            <a:xfrm>
              <a:off x="4057651" y="42693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12BB88D-0905-A1EA-B841-38763D7921D4}"/>
                </a:ext>
              </a:extLst>
            </p:cNvPr>
            <p:cNvSpPr/>
            <p:nvPr/>
          </p:nvSpPr>
          <p:spPr>
            <a:xfrm>
              <a:off x="4057651" y="50324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C91629-50F7-46F1-642A-89484AB36C37}"/>
              </a:ext>
            </a:extLst>
          </p:cNvPr>
          <p:cNvGrpSpPr/>
          <p:nvPr/>
        </p:nvGrpSpPr>
        <p:grpSpPr>
          <a:xfrm>
            <a:off x="6062666" y="2379735"/>
            <a:ext cx="1669596" cy="2085049"/>
            <a:chOff x="5493206" y="2536371"/>
            <a:chExt cx="1669596" cy="208504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6C7A82-1AD7-F783-82E3-222464730A15}"/>
                </a:ext>
              </a:extLst>
            </p:cNvPr>
            <p:cNvSpPr/>
            <p:nvPr/>
          </p:nvSpPr>
          <p:spPr>
            <a:xfrm>
              <a:off x="549320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29023E3-49BA-48C3-7D4A-D78ED6CBDAD8}"/>
                </a:ext>
              </a:extLst>
            </p:cNvPr>
            <p:cNvSpPr/>
            <p:nvPr/>
          </p:nvSpPr>
          <p:spPr>
            <a:xfrm>
              <a:off x="549320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A26130-F452-4A2C-9E8F-1A9877AB2C99}"/>
                </a:ext>
              </a:extLst>
            </p:cNvPr>
            <p:cNvSpPr/>
            <p:nvPr/>
          </p:nvSpPr>
          <p:spPr>
            <a:xfrm>
              <a:off x="549320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55F2D4-5E54-4444-9C43-7A6844585E81}"/>
                </a:ext>
              </a:extLst>
            </p:cNvPr>
            <p:cNvSpPr/>
            <p:nvPr/>
          </p:nvSpPr>
          <p:spPr>
            <a:xfrm>
              <a:off x="659674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3F01AE-F385-0ED0-6D5F-917E720D683C}"/>
                </a:ext>
              </a:extLst>
            </p:cNvPr>
            <p:cNvSpPr/>
            <p:nvPr/>
          </p:nvSpPr>
          <p:spPr>
            <a:xfrm>
              <a:off x="659674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07CC19E-6F5E-1FA0-50AA-4E4CBD51341F}"/>
                </a:ext>
              </a:extLst>
            </p:cNvPr>
            <p:cNvSpPr/>
            <p:nvPr/>
          </p:nvSpPr>
          <p:spPr>
            <a:xfrm>
              <a:off x="659674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23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D7AA77-ACD6-1E0B-0E6B-9D4173EBA785}"/>
              </a:ext>
            </a:extLst>
          </p:cNvPr>
          <p:cNvGrpSpPr/>
          <p:nvPr/>
        </p:nvGrpSpPr>
        <p:grpSpPr>
          <a:xfrm>
            <a:off x="8676594" y="489851"/>
            <a:ext cx="642257" cy="5864820"/>
            <a:chOff x="8490857" y="718457"/>
            <a:chExt cx="642257" cy="586482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370F51-375A-B427-4515-D9411EDCD432}"/>
                </a:ext>
              </a:extLst>
            </p:cNvPr>
            <p:cNvSpPr/>
            <p:nvPr/>
          </p:nvSpPr>
          <p:spPr>
            <a:xfrm>
              <a:off x="8490858" y="71845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BDD56F-5E56-CB1C-8D5C-640417E37676}"/>
                </a:ext>
              </a:extLst>
            </p:cNvPr>
            <p:cNvSpPr/>
            <p:nvPr/>
          </p:nvSpPr>
          <p:spPr>
            <a:xfrm>
              <a:off x="8490857" y="129483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D43BD73-9BFC-665B-C203-208BD34AFFEA}"/>
                </a:ext>
              </a:extLst>
            </p:cNvPr>
            <p:cNvSpPr/>
            <p:nvPr/>
          </p:nvSpPr>
          <p:spPr>
            <a:xfrm>
              <a:off x="8490857" y="187121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C6BAC56-A501-3F5F-2A89-EDE41DE5A8D4}"/>
                </a:ext>
              </a:extLst>
            </p:cNvPr>
            <p:cNvSpPr/>
            <p:nvPr/>
          </p:nvSpPr>
          <p:spPr>
            <a:xfrm>
              <a:off x="8490858" y="24475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20E2AE5-E471-C139-EBA1-1314A6624E37}"/>
                </a:ext>
              </a:extLst>
            </p:cNvPr>
            <p:cNvSpPr/>
            <p:nvPr/>
          </p:nvSpPr>
          <p:spPr>
            <a:xfrm>
              <a:off x="8490857" y="302397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3F56F5C-1201-E33D-82EA-581003E7AC34}"/>
                </a:ext>
              </a:extLst>
            </p:cNvPr>
            <p:cNvSpPr/>
            <p:nvPr/>
          </p:nvSpPr>
          <p:spPr>
            <a:xfrm>
              <a:off x="8490857" y="360035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6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D80B8AD-29BB-71B3-E69C-CD71C5BF053A}"/>
                </a:ext>
              </a:extLst>
            </p:cNvPr>
            <p:cNvSpPr/>
            <p:nvPr/>
          </p:nvSpPr>
          <p:spPr>
            <a:xfrm>
              <a:off x="8567058" y="48465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4FE10CE-322F-4803-5DF1-0241CA9A16C1}"/>
                </a:ext>
              </a:extLst>
            </p:cNvPr>
            <p:cNvSpPr/>
            <p:nvPr/>
          </p:nvSpPr>
          <p:spPr>
            <a:xfrm>
              <a:off x="8567057" y="54354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n-1</a:t>
              </a:r>
            </a:p>
            <a:p>
              <a:pPr algn="ctr"/>
              <a:endParaRPr lang="en-RS" sz="900" b="1" baseline="-250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9F15418-B9BC-A5DB-9F73-AA03DEE79F38}"/>
                </a:ext>
              </a:extLst>
            </p:cNvPr>
            <p:cNvSpPr/>
            <p:nvPr/>
          </p:nvSpPr>
          <p:spPr>
            <a:xfrm>
              <a:off x="8567057" y="6024426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n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021A69B-D6B4-BD05-8E56-64D66B082F83}"/>
              </a:ext>
            </a:extLst>
          </p:cNvPr>
          <p:cNvGrpSpPr/>
          <p:nvPr/>
        </p:nvGrpSpPr>
        <p:grpSpPr>
          <a:xfrm>
            <a:off x="5098026" y="1712097"/>
            <a:ext cx="964640" cy="3422347"/>
            <a:chOff x="5098026" y="1712097"/>
            <a:chExt cx="964640" cy="342234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AA1EF94-35D1-AC75-0140-7B0F43DE5173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0328"/>
              <a:chOff x="4478538" y="1700594"/>
              <a:chExt cx="964640" cy="3420328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03ECA4A-DB73-7E4D-72F1-0D4ACD11831F}"/>
                  </a:ext>
                </a:extLst>
              </p:cNvPr>
              <p:cNvCxnSpPr>
                <a:cxnSpLocks/>
                <a:stCxn id="14" idx="5"/>
                <a:endCxn id="22" idx="2"/>
              </p:cNvCxnSpPr>
              <p:nvPr/>
            </p:nvCxnSpPr>
            <p:spPr>
              <a:xfrm>
                <a:off x="4478538" y="1700594"/>
                <a:ext cx="964640" cy="9470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2A8BADA-C7DE-DCBD-9804-901ECA074BD6}"/>
                  </a:ext>
                </a:extLst>
              </p:cNvPr>
              <p:cNvCxnSpPr>
                <a:cxnSpLocks/>
                <a:stCxn id="16" idx="6"/>
                <a:endCxn id="22" idx="2"/>
              </p:cNvCxnSpPr>
              <p:nvPr/>
            </p:nvCxnSpPr>
            <p:spPr>
              <a:xfrm>
                <a:off x="4561435" y="2266110"/>
                <a:ext cx="881743" cy="3815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EC48FF1-EB94-713E-4B58-79A54846EB29}"/>
                  </a:ext>
                </a:extLst>
              </p:cNvPr>
              <p:cNvCxnSpPr>
                <a:cxnSpLocks/>
                <a:stCxn id="17" idx="6"/>
                <a:endCxn id="22" idx="2"/>
              </p:cNvCxnSpPr>
              <p:nvPr/>
            </p:nvCxnSpPr>
            <p:spPr>
              <a:xfrm flipV="1">
                <a:off x="4561435" y="2647658"/>
                <a:ext cx="881743" cy="3815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D6AF63C-C4C8-711E-DD65-69F51C52E3B8}"/>
                  </a:ext>
                </a:extLst>
              </p:cNvPr>
              <p:cNvCxnSpPr>
                <a:cxnSpLocks/>
                <a:stCxn id="18" idx="7"/>
                <a:endCxn id="22" idx="2"/>
              </p:cNvCxnSpPr>
              <p:nvPr/>
            </p:nvCxnSpPr>
            <p:spPr>
              <a:xfrm flipV="1">
                <a:off x="4478538" y="2647658"/>
                <a:ext cx="964640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4B1DB51-2ADC-1AE0-AF0E-058FEE7BEA19}"/>
                  </a:ext>
                </a:extLst>
              </p:cNvPr>
              <p:cNvCxnSpPr>
                <a:cxnSpLocks/>
                <a:stCxn id="19" idx="7"/>
                <a:endCxn id="22" idx="2"/>
              </p:cNvCxnSpPr>
              <p:nvPr/>
            </p:nvCxnSpPr>
            <p:spPr>
              <a:xfrm flipV="1">
                <a:off x="4478538" y="2647658"/>
                <a:ext cx="964640" cy="1710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C7E7A76-23E5-3F83-CEA4-8BF17700FC4A}"/>
                  </a:ext>
                </a:extLst>
              </p:cNvPr>
              <p:cNvCxnSpPr>
                <a:cxnSpLocks/>
                <a:stCxn id="20" idx="7"/>
                <a:endCxn id="22" idx="2"/>
              </p:cNvCxnSpPr>
              <p:nvPr/>
            </p:nvCxnSpPr>
            <p:spPr>
              <a:xfrm flipV="1">
                <a:off x="4478538" y="2647658"/>
                <a:ext cx="964640" cy="2473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ED9E4E0-CAD3-3F57-3130-2166C0D20EE2}"/>
                </a:ext>
              </a:extLst>
            </p:cNvPr>
            <p:cNvGrpSpPr/>
            <p:nvPr/>
          </p:nvGrpSpPr>
          <p:grpSpPr>
            <a:xfrm flipV="1">
              <a:off x="5099850" y="1714116"/>
              <a:ext cx="952396" cy="3420328"/>
              <a:chOff x="4540810" y="1940703"/>
              <a:chExt cx="952396" cy="3420328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72B1338C-C3FD-94A7-34A4-662F5CE176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0810" y="1940703"/>
                <a:ext cx="952396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1DB17BF-79A1-3288-D748-42C5BB1498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3707" y="2506219"/>
                <a:ext cx="869499" cy="3815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404EF67-D2A7-489C-AAE3-82D0B543BB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3707" y="2887769"/>
                <a:ext cx="869499" cy="3815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4A874F0-563D-69F8-D133-2ECAC9609C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9470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97D79FF-4E3C-1BAC-F1E4-08A3114779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1710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ED01C9B9-FB28-8CCB-E52A-146D03F6AA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24732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848FABB-55A7-5601-B031-439F610B9D05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0328"/>
              <a:chOff x="4482566" y="1712097"/>
              <a:chExt cx="964640" cy="3420328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F8C19F2-0BF1-A1C6-111E-92F2F853B8F7}"/>
                  </a:ext>
                </a:extLst>
              </p:cNvPr>
              <p:cNvCxnSpPr>
                <a:cxnSpLocks/>
                <a:stCxn id="14" idx="5"/>
                <a:endCxn id="23" idx="2"/>
              </p:cNvCxnSpPr>
              <p:nvPr/>
            </p:nvCxnSpPr>
            <p:spPr>
              <a:xfrm>
                <a:off x="4482566" y="1712097"/>
                <a:ext cx="964640" cy="1710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4FD05B1-4F21-0DA5-A6C6-F59B52D3A5A9}"/>
                  </a:ext>
                </a:extLst>
              </p:cNvPr>
              <p:cNvCxnSpPr>
                <a:cxnSpLocks/>
                <a:stCxn id="16" idx="6"/>
                <a:endCxn id="23" idx="2"/>
              </p:cNvCxnSpPr>
              <p:nvPr/>
            </p:nvCxnSpPr>
            <p:spPr>
              <a:xfrm>
                <a:off x="4565463" y="2277613"/>
                <a:ext cx="881743" cy="11446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0909965-0D0C-EBCD-EA08-262593077700}"/>
                  </a:ext>
                </a:extLst>
              </p:cNvPr>
              <p:cNvCxnSpPr>
                <a:cxnSpLocks/>
                <a:stCxn id="17" idx="6"/>
                <a:endCxn id="23" idx="2"/>
              </p:cNvCxnSpPr>
              <p:nvPr/>
            </p:nvCxnSpPr>
            <p:spPr>
              <a:xfrm>
                <a:off x="4565463" y="3040712"/>
                <a:ext cx="881743" cy="3815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F55A69B-C434-B2F4-9A35-C7383E09D870}"/>
                  </a:ext>
                </a:extLst>
              </p:cNvPr>
              <p:cNvCxnSpPr>
                <a:cxnSpLocks/>
                <a:stCxn id="18" idx="6"/>
                <a:endCxn id="23" idx="2"/>
              </p:cNvCxnSpPr>
              <p:nvPr/>
            </p:nvCxnSpPr>
            <p:spPr>
              <a:xfrm flipV="1">
                <a:off x="4565463" y="3422260"/>
                <a:ext cx="881743" cy="3815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B1CC52F-E6A5-3ABE-94CE-4BEA9625B2E0}"/>
                  </a:ext>
                </a:extLst>
              </p:cNvPr>
              <p:cNvCxnSpPr>
                <a:cxnSpLocks/>
                <a:stCxn id="19" idx="7"/>
                <a:endCxn id="23" idx="2"/>
              </p:cNvCxnSpPr>
              <p:nvPr/>
            </p:nvCxnSpPr>
            <p:spPr>
              <a:xfrm flipV="1">
                <a:off x="4482566" y="3422260"/>
                <a:ext cx="964640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78D158D-E46A-A813-36B0-0018F94B05B8}"/>
                  </a:ext>
                </a:extLst>
              </p:cNvPr>
              <p:cNvCxnSpPr>
                <a:cxnSpLocks/>
                <a:stCxn id="20" idx="7"/>
                <a:endCxn id="23" idx="2"/>
              </p:cNvCxnSpPr>
              <p:nvPr/>
            </p:nvCxnSpPr>
            <p:spPr>
              <a:xfrm flipV="1">
                <a:off x="4482566" y="3422260"/>
                <a:ext cx="964640" cy="1710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3F90079-50CE-A04E-4352-5F86605F6261}"/>
              </a:ext>
            </a:extLst>
          </p:cNvPr>
          <p:cNvGrpSpPr/>
          <p:nvPr/>
        </p:nvGrpSpPr>
        <p:grpSpPr>
          <a:xfrm rot="5400000">
            <a:off x="6822943" y="3176039"/>
            <a:ext cx="6058582" cy="492443"/>
            <a:chOff x="685800" y="465876"/>
            <a:chExt cx="6058582" cy="492443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C35821C3-EAE8-13EB-3563-331F43FFC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70659A6-CA59-FEE8-E7DC-114D1C49BA88}"/>
                </a:ext>
              </a:extLst>
            </p:cNvPr>
            <p:cNvSpPr txBox="1"/>
            <p:nvPr/>
          </p:nvSpPr>
          <p:spPr>
            <a:xfrm>
              <a:off x="2593085" y="465876"/>
              <a:ext cx="224401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2600" dirty="0"/>
                <a:t>dužine rečnika!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45C0E96-0BAD-E769-98B4-4E9FE452885A}"/>
                </a:ext>
              </a:extLst>
            </p:cNvPr>
            <p:cNvCxnSpPr>
              <a:cxnSpLocks/>
            </p:cNvCxnSpPr>
            <p:nvPr/>
          </p:nvCxnSpPr>
          <p:spPr>
            <a:xfrm>
              <a:off x="4808086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FFE62F9-4663-284C-972C-D9CD6BEF49BB}"/>
              </a:ext>
            </a:extLst>
          </p:cNvPr>
          <p:cNvGrpSpPr/>
          <p:nvPr/>
        </p:nvGrpSpPr>
        <p:grpSpPr>
          <a:xfrm>
            <a:off x="6628722" y="2659161"/>
            <a:ext cx="537484" cy="1526198"/>
            <a:chOff x="6628722" y="2659161"/>
            <a:chExt cx="537484" cy="1526198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FFD9A24-D150-0EEB-021F-4888009E3449}"/>
                </a:ext>
              </a:extLst>
            </p:cNvPr>
            <p:cNvCxnSpPr>
              <a:stCxn id="22" idx="6"/>
              <a:endCxn id="25" idx="2"/>
            </p:cNvCxnSpPr>
            <p:nvPr/>
          </p:nvCxnSpPr>
          <p:spPr>
            <a:xfrm>
              <a:off x="6628722" y="2659161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15562F2-7DAB-36DB-9151-045D4CB5A147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6628722" y="2659161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F067E72-7719-90C3-C0AA-07DD78CA9361}"/>
                </a:ext>
              </a:extLst>
            </p:cNvPr>
            <p:cNvCxnSpPr>
              <a:cxnSpLocks/>
              <a:stCxn id="22" idx="6"/>
              <a:endCxn id="27" idx="2"/>
            </p:cNvCxnSpPr>
            <p:nvPr/>
          </p:nvCxnSpPr>
          <p:spPr>
            <a:xfrm>
              <a:off x="6628722" y="2659161"/>
              <a:ext cx="537484" cy="1526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0B32ED3-BAAE-482E-CE67-8C7B2EFBE75C}"/>
                </a:ext>
              </a:extLst>
            </p:cNvPr>
            <p:cNvCxnSpPr>
              <a:cxnSpLocks/>
              <a:stCxn id="23" idx="6"/>
              <a:endCxn id="25" idx="2"/>
            </p:cNvCxnSpPr>
            <p:nvPr/>
          </p:nvCxnSpPr>
          <p:spPr>
            <a:xfrm flipV="1">
              <a:off x="6628722" y="2659161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27C95DB-4CCA-D80E-5E36-C76D4B8BAA0A}"/>
                </a:ext>
              </a:extLst>
            </p:cNvPr>
            <p:cNvCxnSpPr>
              <a:cxnSpLocks/>
              <a:stCxn id="23" idx="6"/>
              <a:endCxn id="26" idx="2"/>
            </p:cNvCxnSpPr>
            <p:nvPr/>
          </p:nvCxnSpPr>
          <p:spPr>
            <a:xfrm>
              <a:off x="6628722" y="3422260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28DAD5-181A-C99D-084E-12EDAD5C0778}"/>
                </a:ext>
              </a:extLst>
            </p:cNvPr>
            <p:cNvCxnSpPr>
              <a:cxnSpLocks/>
              <a:stCxn id="23" idx="6"/>
              <a:endCxn id="27" idx="2"/>
            </p:cNvCxnSpPr>
            <p:nvPr/>
          </p:nvCxnSpPr>
          <p:spPr>
            <a:xfrm>
              <a:off x="6628722" y="3422260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95B36DA-FA97-6A62-788B-C5C550C72428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6628722" y="4185359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05F1093-9D68-9ABA-4BD8-74C068A7DA68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 flipV="1">
              <a:off x="6628722" y="3422260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1118E36-D228-0172-C35B-14F3CB6D78DD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>
            <a:xfrm flipV="1">
              <a:off x="6628722" y="2659161"/>
              <a:ext cx="537484" cy="1526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52354B7-3572-123B-CC8F-61F8C567119E}"/>
              </a:ext>
            </a:extLst>
          </p:cNvPr>
          <p:cNvGrpSpPr/>
          <p:nvPr/>
        </p:nvGrpSpPr>
        <p:grpSpPr>
          <a:xfrm>
            <a:off x="7646965" y="761727"/>
            <a:ext cx="1186327" cy="5305969"/>
            <a:chOff x="7649365" y="769277"/>
            <a:chExt cx="1186327" cy="5305969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474E570-6889-7554-E164-E4C90C57308C}"/>
                </a:ext>
              </a:extLst>
            </p:cNvPr>
            <p:cNvCxnSpPr>
              <a:stCxn id="25" idx="7"/>
              <a:endCxn id="28" idx="2"/>
            </p:cNvCxnSpPr>
            <p:nvPr/>
          </p:nvCxnSpPr>
          <p:spPr>
            <a:xfrm flipV="1">
              <a:off x="7649365" y="769277"/>
              <a:ext cx="1027230" cy="1692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8D008D4-D3B3-ABCB-A6A7-139B3D904B9E}"/>
                </a:ext>
              </a:extLst>
            </p:cNvPr>
            <p:cNvCxnSpPr>
              <a:cxnSpLocks/>
              <a:stCxn id="25" idx="7"/>
              <a:endCxn id="29" idx="2"/>
            </p:cNvCxnSpPr>
            <p:nvPr/>
          </p:nvCxnSpPr>
          <p:spPr>
            <a:xfrm flipV="1">
              <a:off x="7649365" y="1345657"/>
              <a:ext cx="1027229" cy="1115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72DE2F2-9CCB-F78A-EB12-36C50A814FAA}"/>
                </a:ext>
              </a:extLst>
            </p:cNvPr>
            <p:cNvCxnSpPr>
              <a:cxnSpLocks/>
              <a:stCxn id="25" idx="7"/>
              <a:endCxn id="30" idx="2"/>
            </p:cNvCxnSpPr>
            <p:nvPr/>
          </p:nvCxnSpPr>
          <p:spPr>
            <a:xfrm flipV="1">
              <a:off x="7649365" y="1922037"/>
              <a:ext cx="1027229" cy="539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6B6BA0-6931-59FE-874E-1B2D29B37AF4}"/>
                </a:ext>
              </a:extLst>
            </p:cNvPr>
            <p:cNvCxnSpPr>
              <a:cxnSpLocks/>
              <a:stCxn id="25" idx="6"/>
              <a:endCxn id="31" idx="2"/>
            </p:cNvCxnSpPr>
            <p:nvPr/>
          </p:nvCxnSpPr>
          <p:spPr>
            <a:xfrm flipV="1">
              <a:off x="7732262" y="2498417"/>
              <a:ext cx="944333" cy="1607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A092DE9-40E9-10D3-6625-E9B651896378}"/>
                </a:ext>
              </a:extLst>
            </p:cNvPr>
            <p:cNvCxnSpPr>
              <a:cxnSpLocks/>
              <a:stCxn id="25" idx="6"/>
              <a:endCxn id="32" idx="2"/>
            </p:cNvCxnSpPr>
            <p:nvPr/>
          </p:nvCxnSpPr>
          <p:spPr>
            <a:xfrm>
              <a:off x="7732262" y="2659161"/>
              <a:ext cx="944332" cy="4156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7E58F24-C085-D339-EE36-889BAC77D424}"/>
                </a:ext>
              </a:extLst>
            </p:cNvPr>
            <p:cNvCxnSpPr>
              <a:cxnSpLocks/>
              <a:stCxn id="25" idx="6"/>
              <a:endCxn id="33" idx="2"/>
            </p:cNvCxnSpPr>
            <p:nvPr/>
          </p:nvCxnSpPr>
          <p:spPr>
            <a:xfrm>
              <a:off x="7732262" y="2659161"/>
              <a:ext cx="944332" cy="9920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F9F4E63-6972-D824-ED0A-4C39A665F6DC}"/>
                </a:ext>
              </a:extLst>
            </p:cNvPr>
            <p:cNvCxnSpPr>
              <a:cxnSpLocks/>
              <a:stCxn id="25" idx="6"/>
              <a:endCxn id="34" idx="1"/>
            </p:cNvCxnSpPr>
            <p:nvPr/>
          </p:nvCxnSpPr>
          <p:spPr>
            <a:xfrm>
              <a:off x="7732262" y="2659161"/>
              <a:ext cx="1103430" cy="20406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242AE07-73AD-FC65-0B5F-BE9C587A247C}"/>
                </a:ext>
              </a:extLst>
            </p:cNvPr>
            <p:cNvCxnSpPr>
              <a:cxnSpLocks/>
              <a:stCxn id="25" idx="5"/>
              <a:endCxn id="35" idx="1"/>
            </p:cNvCxnSpPr>
            <p:nvPr/>
          </p:nvCxnSpPr>
          <p:spPr>
            <a:xfrm>
              <a:off x="7649365" y="2856744"/>
              <a:ext cx="1186326" cy="2431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FAA5942-5901-A11A-6FDC-759C625F8CAC}"/>
                </a:ext>
              </a:extLst>
            </p:cNvPr>
            <p:cNvCxnSpPr>
              <a:cxnSpLocks/>
              <a:stCxn id="25" idx="5"/>
              <a:endCxn id="36" idx="2"/>
            </p:cNvCxnSpPr>
            <p:nvPr/>
          </p:nvCxnSpPr>
          <p:spPr>
            <a:xfrm>
              <a:off x="7649365" y="2856744"/>
              <a:ext cx="1103429" cy="3218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874AEB4-20C9-8AD9-8918-24DD090EC758}"/>
              </a:ext>
            </a:extLst>
          </p:cNvPr>
          <p:cNvGrpSpPr/>
          <p:nvPr/>
        </p:nvGrpSpPr>
        <p:grpSpPr>
          <a:xfrm>
            <a:off x="7649365" y="871538"/>
            <a:ext cx="1186327" cy="5203708"/>
            <a:chOff x="7649365" y="871538"/>
            <a:chExt cx="1186327" cy="5203708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EC4BD49-A346-770C-6ACF-22A5319A6661}"/>
                </a:ext>
              </a:extLst>
            </p:cNvPr>
            <p:cNvCxnSpPr>
              <a:stCxn id="26" idx="7"/>
            </p:cNvCxnSpPr>
            <p:nvPr/>
          </p:nvCxnSpPr>
          <p:spPr>
            <a:xfrm flipV="1">
              <a:off x="7649365" y="871538"/>
              <a:ext cx="1027229" cy="2353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7F46722-DCE4-D54B-FB21-6DD9A6D66AC7}"/>
                </a:ext>
              </a:extLst>
            </p:cNvPr>
            <p:cNvCxnSpPr>
              <a:cxnSpLocks/>
              <a:stCxn id="26" idx="7"/>
              <a:endCxn id="29" idx="2"/>
            </p:cNvCxnSpPr>
            <p:nvPr/>
          </p:nvCxnSpPr>
          <p:spPr>
            <a:xfrm flipV="1">
              <a:off x="7649365" y="1345657"/>
              <a:ext cx="1027229" cy="1879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378C919-E59E-44DE-E191-EDFDD634E89C}"/>
                </a:ext>
              </a:extLst>
            </p:cNvPr>
            <p:cNvCxnSpPr>
              <a:cxnSpLocks/>
              <a:stCxn id="26" idx="7"/>
              <a:endCxn id="30" idx="2"/>
            </p:cNvCxnSpPr>
            <p:nvPr/>
          </p:nvCxnSpPr>
          <p:spPr>
            <a:xfrm flipV="1">
              <a:off x="7649365" y="1922037"/>
              <a:ext cx="1027229" cy="1302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E7ED1B3-EDF4-E070-A9AA-3E97F3E355B5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 flipV="1">
              <a:off x="7732262" y="2498417"/>
              <a:ext cx="944333" cy="923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4B4982B-F920-FF2C-A4DD-7922A6A3DD51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7732262" y="3074797"/>
              <a:ext cx="944332" cy="3474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8A6D42F-A6A3-705A-E294-D96DF24BADDB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7732262" y="3422260"/>
              <a:ext cx="944332" cy="228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48282A5-3F77-1B97-E738-BCE93905BA03}"/>
                </a:ext>
              </a:extLst>
            </p:cNvPr>
            <p:cNvCxnSpPr>
              <a:cxnSpLocks/>
              <a:stCxn id="26" idx="5"/>
              <a:endCxn id="34" idx="1"/>
            </p:cNvCxnSpPr>
            <p:nvPr/>
          </p:nvCxnSpPr>
          <p:spPr>
            <a:xfrm>
              <a:off x="7649365" y="3619843"/>
              <a:ext cx="1186327" cy="10799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052951C-F494-5756-4BE5-4E1BC9D7E2F7}"/>
                </a:ext>
              </a:extLst>
            </p:cNvPr>
            <p:cNvCxnSpPr>
              <a:cxnSpLocks/>
              <a:stCxn id="26" idx="5"/>
              <a:endCxn id="35" idx="1"/>
            </p:cNvCxnSpPr>
            <p:nvPr/>
          </p:nvCxnSpPr>
          <p:spPr>
            <a:xfrm>
              <a:off x="7649365" y="3619843"/>
              <a:ext cx="1186326" cy="16688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C547B6D1-E09B-3EEA-B36A-69346304DF49}"/>
                </a:ext>
              </a:extLst>
            </p:cNvPr>
            <p:cNvCxnSpPr>
              <a:cxnSpLocks/>
              <a:stCxn id="26" idx="5"/>
              <a:endCxn id="36" idx="2"/>
            </p:cNvCxnSpPr>
            <p:nvPr/>
          </p:nvCxnSpPr>
          <p:spPr>
            <a:xfrm>
              <a:off x="7649365" y="3619843"/>
              <a:ext cx="1103429" cy="24554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52E0165-3C88-F2A5-E077-25254D245DD1}"/>
              </a:ext>
            </a:extLst>
          </p:cNvPr>
          <p:cNvGrpSpPr/>
          <p:nvPr/>
        </p:nvGrpSpPr>
        <p:grpSpPr>
          <a:xfrm>
            <a:off x="9360993" y="2821025"/>
            <a:ext cx="2113193" cy="492443"/>
            <a:chOff x="9318850" y="5225853"/>
            <a:chExt cx="2113193" cy="492443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8515C1F-914C-2735-2B14-B222F9E5FB21}"/>
                </a:ext>
              </a:extLst>
            </p:cNvPr>
            <p:cNvSpPr txBox="1"/>
            <p:nvPr/>
          </p:nvSpPr>
          <p:spPr>
            <a:xfrm>
              <a:off x="10071327" y="5225853"/>
              <a:ext cx="13607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rgbClr val="FF0000"/>
                  </a:solidFill>
                </a:rPr>
                <a:t>penal</a:t>
              </a:r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8B1E42CC-5571-87CB-7A6B-DB2354692A62}"/>
                </a:ext>
              </a:extLst>
            </p:cNvPr>
            <p:cNvCxnSpPr/>
            <p:nvPr/>
          </p:nvCxnSpPr>
          <p:spPr>
            <a:xfrm flipH="1">
              <a:off x="9318850" y="5502700"/>
              <a:ext cx="100693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0D290793-154C-8A5E-3330-D7774CC6A3E1}"/>
              </a:ext>
            </a:extLst>
          </p:cNvPr>
          <p:cNvSpPr txBox="1"/>
          <p:nvPr/>
        </p:nvSpPr>
        <p:spPr>
          <a:xfrm>
            <a:off x="478993" y="152389"/>
            <a:ext cx="72508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2"/>
                </a:solidFill>
              </a:rPr>
              <a:t>Predikcija</a:t>
            </a:r>
            <a:r>
              <a:rPr lang="en-RS" sz="4000" b="1" dirty="0"/>
              <a:t>: parametri </a:t>
            </a:r>
            <a:r>
              <a:rPr lang="en-RS" sz="4000" b="1" i="1" dirty="0"/>
              <a:t>W</a:t>
            </a:r>
            <a:r>
              <a:rPr lang="en-RS" sz="4000" b="1" dirty="0"/>
              <a:t> određeni tako da...</a:t>
            </a:r>
          </a:p>
        </p:txBody>
      </p:sp>
    </p:spTree>
    <p:extLst>
      <p:ext uri="{BB962C8B-B14F-4D97-AF65-F5344CB8AC3E}">
        <p14:creationId xmlns:p14="http://schemas.microsoft.com/office/powerpoint/2010/main" val="75430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Box 190">
            <a:extLst>
              <a:ext uri="{FF2B5EF4-FFF2-40B4-BE49-F238E27FC236}">
                <a16:creationId xmlns:a16="http://schemas.microsoft.com/office/drawing/2014/main" id="{0D290793-154C-8A5E-3330-D7774CC6A3E1}"/>
              </a:ext>
            </a:extLst>
          </p:cNvPr>
          <p:cNvSpPr txBox="1"/>
          <p:nvPr/>
        </p:nvSpPr>
        <p:spPr>
          <a:xfrm>
            <a:off x="478993" y="152389"/>
            <a:ext cx="7250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2"/>
                </a:solidFill>
              </a:rPr>
              <a:t>Uloga konteksta je ključna...</a:t>
            </a:r>
            <a:endParaRPr lang="en-RS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B1B47-BBD6-2E56-E89B-765FDECC867C}"/>
              </a:ext>
            </a:extLst>
          </p:cNvPr>
          <p:cNvSpPr txBox="1"/>
          <p:nvPr/>
        </p:nvSpPr>
        <p:spPr>
          <a:xfrm>
            <a:off x="671513" y="1257300"/>
            <a:ext cx="1103693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S" sz="2600" dirty="0"/>
              <a:t>U školskoj sali mreža je već podignuta. Roditelji su na tribinama, devojčice </a:t>
            </a:r>
          </a:p>
          <a:p>
            <a:r>
              <a:rPr lang="en-RS" sz="2600" dirty="0"/>
              <a:t>su podeljene na navijače jednog ili drugog tima. Dečaci, naočiti, visoki, kakve </a:t>
            </a:r>
          </a:p>
          <a:p>
            <a:r>
              <a:rPr lang="en-RS" sz="2600" dirty="0"/>
              <a:t>odbojški sport zahteva, završavaju razgovore sa trenerima. Izlaze na teren, posle </a:t>
            </a:r>
          </a:p>
          <a:p>
            <a:r>
              <a:rPr lang="en-RS" sz="2600" dirty="0"/>
              <a:t>kratkog zagrevanja zauzimaju svoje pozicije. Meč počinje. Dečak baca </a:t>
            </a:r>
            <a:r>
              <a:rPr lang="en-RS" sz="2600" dirty="0">
                <a:sym typeface="Wingdings" pitchFamily="2" charset="2"/>
              </a:rPr>
              <a:t> </a:t>
            </a:r>
            <a:r>
              <a:rPr lang="en-RS" sz="2600" dirty="0">
                <a:solidFill>
                  <a:schemeClr val="bg1"/>
                </a:solidFill>
                <a:highlight>
                  <a:srgbClr val="FF0000"/>
                </a:highlight>
                <a:sym typeface="Wingdings" pitchFamily="2" charset="2"/>
              </a:rPr>
              <a:t>loptu</a:t>
            </a:r>
            <a:r>
              <a:rPr lang="en-RS" sz="2600" dirty="0">
                <a:sym typeface="Wingdings" pitchFamily="2" charset="2"/>
              </a:rPr>
              <a:t>...</a:t>
            </a:r>
            <a:endParaRPr lang="en-RS" sz="2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AAF992-B3DA-5131-DC7D-0BF3EF72A303}"/>
              </a:ext>
            </a:extLst>
          </p:cNvPr>
          <p:cNvSpPr txBox="1"/>
          <p:nvPr/>
        </p:nvSpPr>
        <p:spPr>
          <a:xfrm>
            <a:off x="671513" y="3347096"/>
            <a:ext cx="11515012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S" sz="2600" dirty="0"/>
              <a:t>Želite li da vam objasnim kako je razbijen taj prozor? Pa, bilo je to naše uobičajeno</a:t>
            </a:r>
          </a:p>
          <a:p>
            <a:r>
              <a:rPr lang="en-RS" sz="2600" dirty="0"/>
              <a:t>okupljanje u parkiću ispred zgrade posle škole. Neka deca su se igrala, mi ostali smo </a:t>
            </a:r>
          </a:p>
          <a:p>
            <a:r>
              <a:rPr lang="en-RS" sz="2600" dirty="0"/>
              <a:t>sedeli na klupici, i niko od nas to nije uradio! On se samo odnekud pojavio, ne </a:t>
            </a:r>
          </a:p>
          <a:p>
            <a:r>
              <a:rPr lang="en-RS" sz="2600" dirty="0"/>
              <a:t>znamo ga, nije iz našeg komšiluka taj dečak, i nejasno mi je uopšte zašto je to </a:t>
            </a:r>
          </a:p>
          <a:p>
            <a:r>
              <a:rPr lang="en-RS" sz="2600" dirty="0"/>
              <a:t>tako samo odjednom uradio. Gledam šta se dešava, on je samo mirno prošao </a:t>
            </a:r>
          </a:p>
          <a:p>
            <a:r>
              <a:rPr lang="en-RS" sz="2600" dirty="0"/>
              <a:t>kroz dvorište tu do ispod prozora, kao da se sagao po nešto, i imam šta da vidim </a:t>
            </a:r>
          </a:p>
          <a:p>
            <a:r>
              <a:rPr lang="en-RS" sz="2600" dirty="0"/>
              <a:t>sledeće: taj dečak baca </a:t>
            </a:r>
            <a:r>
              <a:rPr lang="en-RS" sz="2600" dirty="0">
                <a:sym typeface="Wingdings" pitchFamily="2" charset="2"/>
              </a:rPr>
              <a:t> </a:t>
            </a:r>
            <a:r>
              <a:rPr lang="en-RS" sz="2600" dirty="0">
                <a:solidFill>
                  <a:schemeClr val="bg1"/>
                </a:solidFill>
                <a:highlight>
                  <a:srgbClr val="FF0000"/>
                </a:highlight>
                <a:sym typeface="Wingdings" pitchFamily="2" charset="2"/>
              </a:rPr>
              <a:t>kamen</a:t>
            </a:r>
            <a:r>
              <a:rPr lang="en-RS" sz="2600" dirty="0">
                <a:sym typeface="Wingdings" pitchFamily="2" charset="2"/>
              </a:rPr>
              <a:t>...</a:t>
            </a:r>
            <a:endParaRPr lang="en-RS" sz="2600" dirty="0"/>
          </a:p>
        </p:txBody>
      </p:sp>
    </p:spTree>
    <p:extLst>
      <p:ext uri="{BB962C8B-B14F-4D97-AF65-F5344CB8AC3E}">
        <p14:creationId xmlns:p14="http://schemas.microsoft.com/office/powerpoint/2010/main" val="114989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Box 190">
            <a:extLst>
              <a:ext uri="{FF2B5EF4-FFF2-40B4-BE49-F238E27FC236}">
                <a16:creationId xmlns:a16="http://schemas.microsoft.com/office/drawing/2014/main" id="{0D290793-154C-8A5E-3330-D7774CC6A3E1}"/>
              </a:ext>
            </a:extLst>
          </p:cNvPr>
          <p:cNvSpPr txBox="1"/>
          <p:nvPr/>
        </p:nvSpPr>
        <p:spPr>
          <a:xfrm>
            <a:off x="478993" y="152389"/>
            <a:ext cx="87636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2"/>
                </a:solidFill>
              </a:rPr>
              <a:t>Predikcija</a:t>
            </a:r>
            <a:r>
              <a:rPr lang="en-RS" sz="4000" b="1" dirty="0"/>
              <a:t>: parametri </a:t>
            </a:r>
            <a:r>
              <a:rPr lang="en-RS" sz="4000" b="1" i="1" dirty="0"/>
              <a:t>W</a:t>
            </a:r>
            <a:r>
              <a:rPr lang="en-RS" sz="4000" b="1" dirty="0"/>
              <a:t> određeni </a:t>
            </a:r>
            <a:r>
              <a:rPr lang="en-RS" sz="4000" b="1" i="1" dirty="0"/>
              <a:t>kako..?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4B1E67-BDE6-3A1D-7EDE-EE4CECBBBE2D}"/>
              </a:ext>
            </a:extLst>
          </p:cNvPr>
          <p:cNvSpPr txBox="1"/>
          <p:nvPr/>
        </p:nvSpPr>
        <p:spPr>
          <a:xfrm>
            <a:off x="449127" y="2808886"/>
            <a:ext cx="570138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S" sz="5000" b="1" dirty="0">
                <a:solidFill>
                  <a:schemeClr val="bg1"/>
                </a:solidFill>
                <a:highlight>
                  <a:srgbClr val="7030A0"/>
                </a:highlight>
              </a:rPr>
              <a:t>BACKPROPAGATION</a:t>
            </a:r>
          </a:p>
          <a:p>
            <a:r>
              <a:rPr lang="en-RS" sz="5000" b="1" dirty="0">
                <a:solidFill>
                  <a:schemeClr val="bg1"/>
                </a:solidFill>
                <a:highlight>
                  <a:srgbClr val="7030A0"/>
                </a:highlight>
              </a:rPr>
              <a:t>ALGORITHM!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56243B8-0042-7115-1878-EFB9022A9267}"/>
              </a:ext>
            </a:extLst>
          </p:cNvPr>
          <p:cNvGrpSpPr/>
          <p:nvPr/>
        </p:nvGrpSpPr>
        <p:grpSpPr>
          <a:xfrm>
            <a:off x="6686555" y="692084"/>
            <a:ext cx="4703984" cy="5864820"/>
            <a:chOff x="4614867" y="489851"/>
            <a:chExt cx="4703984" cy="586482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FD98D82-2F7B-4E37-1F81-9741B36AE388}"/>
                </a:ext>
              </a:extLst>
            </p:cNvPr>
            <p:cNvGrpSpPr/>
            <p:nvPr/>
          </p:nvGrpSpPr>
          <p:grpSpPr>
            <a:xfrm>
              <a:off x="4614867" y="1235088"/>
              <a:ext cx="566056" cy="4374346"/>
              <a:chOff x="4057651" y="1217002"/>
              <a:chExt cx="566056" cy="4374346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4B4687-8C10-A078-EF9F-718A1CB8DEB2}"/>
                  </a:ext>
                </a:extLst>
              </p:cNvPr>
              <p:cNvSpPr/>
              <p:nvPr/>
            </p:nvSpPr>
            <p:spPr>
              <a:xfrm>
                <a:off x="4057651" y="1217002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i</a:t>
                </a:r>
                <a:r>
                  <a:rPr lang="en-RS" sz="1300" b="1" baseline="-25000" dirty="0"/>
                  <a:t>1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0C0C204-3DB0-1102-A948-B9A70176BB5C}"/>
                  </a:ext>
                </a:extLst>
              </p:cNvPr>
              <p:cNvSpPr/>
              <p:nvPr/>
            </p:nvSpPr>
            <p:spPr>
              <a:xfrm>
                <a:off x="4057651" y="1980101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i</a:t>
                </a:r>
                <a:r>
                  <a:rPr lang="en-RS" sz="1300" b="1" baseline="-25000" dirty="0"/>
                  <a:t>2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E93B906-C7A7-4F23-D88F-01A45C867CCE}"/>
                  </a:ext>
                </a:extLst>
              </p:cNvPr>
              <p:cNvSpPr/>
              <p:nvPr/>
            </p:nvSpPr>
            <p:spPr>
              <a:xfrm>
                <a:off x="4057651" y="2743200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i</a:t>
                </a:r>
                <a:r>
                  <a:rPr lang="en-RS" sz="1300" b="1" baseline="-25000" dirty="0"/>
                  <a:t>3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51E4F15-93E8-0B35-31C1-B42C3878CAFE}"/>
                  </a:ext>
                </a:extLst>
              </p:cNvPr>
              <p:cNvSpPr/>
              <p:nvPr/>
            </p:nvSpPr>
            <p:spPr>
              <a:xfrm>
                <a:off x="4057651" y="3506299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i</a:t>
                </a:r>
                <a:r>
                  <a:rPr lang="en-RS" sz="1300" b="1" baseline="-25000" dirty="0"/>
                  <a:t>4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04275F5-3BA0-B7D7-57F1-4C779847B4F5}"/>
                  </a:ext>
                </a:extLst>
              </p:cNvPr>
              <p:cNvSpPr/>
              <p:nvPr/>
            </p:nvSpPr>
            <p:spPr>
              <a:xfrm>
                <a:off x="4057651" y="4269398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i</a:t>
                </a:r>
                <a:r>
                  <a:rPr lang="en-RS" sz="1300" b="1" baseline="-25000" dirty="0"/>
                  <a:t>5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D079ADE-943A-850F-B61F-B05C9DCB3F84}"/>
                  </a:ext>
                </a:extLst>
              </p:cNvPr>
              <p:cNvSpPr/>
              <p:nvPr/>
            </p:nvSpPr>
            <p:spPr>
              <a:xfrm>
                <a:off x="4057651" y="5032497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i</a:t>
                </a:r>
                <a:r>
                  <a:rPr lang="en-RS" sz="1300" b="1" baseline="-25000" dirty="0"/>
                  <a:t>6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08F4CB3-329B-F60C-7CB6-87DE071700C5}"/>
                </a:ext>
              </a:extLst>
            </p:cNvPr>
            <p:cNvGrpSpPr/>
            <p:nvPr/>
          </p:nvGrpSpPr>
          <p:grpSpPr>
            <a:xfrm>
              <a:off x="6062666" y="2379735"/>
              <a:ext cx="1669596" cy="2085049"/>
              <a:chOff x="5493206" y="2536371"/>
              <a:chExt cx="1669596" cy="2085049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B1DE25B-0209-AEA4-F777-D3100B8F51DE}"/>
                  </a:ext>
                </a:extLst>
              </p:cNvPr>
              <p:cNvSpPr/>
              <p:nvPr/>
            </p:nvSpPr>
            <p:spPr>
              <a:xfrm>
                <a:off x="5493206" y="2536371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h</a:t>
                </a:r>
                <a:r>
                  <a:rPr lang="en-RS" sz="1300" b="1" baseline="-25000" dirty="0"/>
                  <a:t>11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AA0B150-B6F5-0639-C262-C749D087781C}"/>
                  </a:ext>
                </a:extLst>
              </p:cNvPr>
              <p:cNvSpPr/>
              <p:nvPr/>
            </p:nvSpPr>
            <p:spPr>
              <a:xfrm>
                <a:off x="5493206" y="3299470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h</a:t>
                </a:r>
                <a:r>
                  <a:rPr lang="en-RS" sz="1300" b="1" baseline="-25000" dirty="0"/>
                  <a:t>12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CBFABDC8-1C27-0153-2A9F-7DED3DE5288C}"/>
                  </a:ext>
                </a:extLst>
              </p:cNvPr>
              <p:cNvSpPr/>
              <p:nvPr/>
            </p:nvSpPr>
            <p:spPr>
              <a:xfrm>
                <a:off x="5493206" y="4062569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h</a:t>
                </a:r>
                <a:r>
                  <a:rPr lang="en-RS" sz="1300" b="1" baseline="-25000" dirty="0"/>
                  <a:t>13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D771B30-2317-5EB5-F61B-98910D496C62}"/>
                  </a:ext>
                </a:extLst>
              </p:cNvPr>
              <p:cNvSpPr/>
              <p:nvPr/>
            </p:nvSpPr>
            <p:spPr>
              <a:xfrm>
                <a:off x="6596746" y="2536371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h</a:t>
                </a:r>
                <a:r>
                  <a:rPr lang="en-RS" sz="1300" b="1" baseline="-25000" dirty="0"/>
                  <a:t>21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27FBE9A-1732-D870-7385-7CF2CCC8BB6D}"/>
                  </a:ext>
                </a:extLst>
              </p:cNvPr>
              <p:cNvSpPr/>
              <p:nvPr/>
            </p:nvSpPr>
            <p:spPr>
              <a:xfrm>
                <a:off x="6596746" y="3299470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h</a:t>
                </a:r>
                <a:r>
                  <a:rPr lang="en-RS" sz="1300" b="1" baseline="-25000" dirty="0"/>
                  <a:t>22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7AA5E5E-9108-2333-EAE7-55C7D1647235}"/>
                  </a:ext>
                </a:extLst>
              </p:cNvPr>
              <p:cNvSpPr/>
              <p:nvPr/>
            </p:nvSpPr>
            <p:spPr>
              <a:xfrm>
                <a:off x="6596746" y="4062569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h</a:t>
                </a:r>
                <a:r>
                  <a:rPr lang="en-RS" sz="1300" b="1" baseline="-25000" dirty="0"/>
                  <a:t>23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1FFE781-EC3E-0BAA-20AA-824EBAA44AC2}"/>
                </a:ext>
              </a:extLst>
            </p:cNvPr>
            <p:cNvGrpSpPr/>
            <p:nvPr/>
          </p:nvGrpSpPr>
          <p:grpSpPr>
            <a:xfrm>
              <a:off x="8676594" y="489851"/>
              <a:ext cx="642257" cy="5864820"/>
              <a:chOff x="8490857" y="718457"/>
              <a:chExt cx="642257" cy="58648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8EDCD2A-F629-3926-E8EE-654B1C23D14E}"/>
                  </a:ext>
                </a:extLst>
              </p:cNvPr>
              <p:cNvSpPr/>
              <p:nvPr/>
            </p:nvSpPr>
            <p:spPr>
              <a:xfrm>
                <a:off x="8490858" y="718457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o</a:t>
                </a:r>
                <a:r>
                  <a:rPr lang="en-RS" sz="1300" b="1" baseline="-25000" dirty="0"/>
                  <a:t>1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EC6E03A-69A8-8B6E-9E66-546252A258FC}"/>
                  </a:ext>
                </a:extLst>
              </p:cNvPr>
              <p:cNvSpPr/>
              <p:nvPr/>
            </p:nvSpPr>
            <p:spPr>
              <a:xfrm>
                <a:off x="8490857" y="1294837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o</a:t>
                </a:r>
                <a:r>
                  <a:rPr lang="en-RS" sz="1300" b="1" baseline="-25000" dirty="0"/>
                  <a:t>2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65771FF-8A71-3DDF-6C36-59F872595907}"/>
                  </a:ext>
                </a:extLst>
              </p:cNvPr>
              <p:cNvSpPr/>
              <p:nvPr/>
            </p:nvSpPr>
            <p:spPr>
              <a:xfrm>
                <a:off x="8490857" y="1871217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0</a:t>
                </a:r>
                <a:r>
                  <a:rPr lang="en-RS" sz="1300" b="1" baseline="-25000" dirty="0"/>
                  <a:t>3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0419B38-80D8-AE7A-9485-E188BF5ED596}"/>
                  </a:ext>
                </a:extLst>
              </p:cNvPr>
              <p:cNvSpPr/>
              <p:nvPr/>
            </p:nvSpPr>
            <p:spPr>
              <a:xfrm>
                <a:off x="8490858" y="2447597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o</a:t>
                </a:r>
                <a:r>
                  <a:rPr lang="en-RS" sz="1300" b="1" baseline="-25000" dirty="0"/>
                  <a:t>4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E190483-DDAE-81F2-1B2D-9F26068BE3A4}"/>
                  </a:ext>
                </a:extLst>
              </p:cNvPr>
              <p:cNvSpPr/>
              <p:nvPr/>
            </p:nvSpPr>
            <p:spPr>
              <a:xfrm>
                <a:off x="8490857" y="3023977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0</a:t>
                </a:r>
                <a:r>
                  <a:rPr lang="en-RS" sz="1300" b="1" baseline="-25000" dirty="0"/>
                  <a:t>5</a:t>
                </a: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BD1E41A-1F63-B23E-482A-546CF3EF6338}"/>
                  </a:ext>
                </a:extLst>
              </p:cNvPr>
              <p:cNvSpPr/>
              <p:nvPr/>
            </p:nvSpPr>
            <p:spPr>
              <a:xfrm>
                <a:off x="8490857" y="3600359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o</a:t>
                </a:r>
                <a:r>
                  <a:rPr lang="en-RS" sz="1300" b="1" baseline="-25000" dirty="0"/>
                  <a:t>6</a:t>
                </a: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4B7C269F-53D1-C75F-5459-9D25DDBC4054}"/>
                  </a:ext>
                </a:extLst>
              </p:cNvPr>
              <p:cNvSpPr/>
              <p:nvPr/>
            </p:nvSpPr>
            <p:spPr>
              <a:xfrm>
                <a:off x="8567058" y="4846570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o</a:t>
                </a:r>
                <a:br>
                  <a:rPr lang="en-RS" sz="1300" b="1" dirty="0"/>
                </a:br>
                <a:r>
                  <a:rPr lang="en-RS" sz="1300" b="1" baseline="-25000" dirty="0"/>
                  <a:t>n-2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3D45A61-E9E0-BE86-C4FA-7F72632F8E3F}"/>
                  </a:ext>
                </a:extLst>
              </p:cNvPr>
              <p:cNvSpPr/>
              <p:nvPr/>
            </p:nvSpPr>
            <p:spPr>
              <a:xfrm>
                <a:off x="8567057" y="5435498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o</a:t>
                </a:r>
                <a:br>
                  <a:rPr lang="en-RS" sz="1300" b="1" dirty="0"/>
                </a:br>
                <a:r>
                  <a:rPr lang="en-RS" sz="1300" b="1" baseline="-25000" dirty="0"/>
                  <a:t>n-1</a:t>
                </a:r>
              </a:p>
              <a:p>
                <a:pPr algn="ctr"/>
                <a:endParaRPr lang="en-RS" sz="900" b="1" baseline="-25000" dirty="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A8C7FA45-BEE2-1562-60F7-0B8FF0B679EE}"/>
                  </a:ext>
                </a:extLst>
              </p:cNvPr>
              <p:cNvSpPr/>
              <p:nvPr/>
            </p:nvSpPr>
            <p:spPr>
              <a:xfrm>
                <a:off x="8567057" y="6024426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o</a:t>
                </a:r>
                <a:r>
                  <a:rPr lang="en-RS" sz="1300" b="1" baseline="-25000" dirty="0"/>
                  <a:t>n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8BA3A3A-43FE-A70D-65B4-1FD81B1FFDBB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2347"/>
              <a:chOff x="5098026" y="1712097"/>
              <a:chExt cx="964640" cy="3422347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871CFB25-48FB-0FCC-18D8-E88E13678BCF}"/>
                  </a:ext>
                </a:extLst>
              </p:cNvPr>
              <p:cNvGrpSpPr/>
              <p:nvPr/>
            </p:nvGrpSpPr>
            <p:grpSpPr>
              <a:xfrm>
                <a:off x="5098026" y="1712097"/>
                <a:ext cx="964640" cy="3420328"/>
                <a:chOff x="4478538" y="1700594"/>
                <a:chExt cx="964640" cy="3420328"/>
              </a:xfrm>
            </p:grpSpPr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F7DE2F66-6AB3-3CDF-A7F8-730EC113B46B}"/>
                    </a:ext>
                  </a:extLst>
                </p:cNvPr>
                <p:cNvCxnSpPr>
                  <a:cxnSpLocks/>
                  <a:stCxn id="37" idx="5"/>
                  <a:endCxn id="49" idx="2"/>
                </p:cNvCxnSpPr>
                <p:nvPr/>
              </p:nvCxnSpPr>
              <p:spPr>
                <a:xfrm>
                  <a:off x="4478538" y="1700594"/>
                  <a:ext cx="964640" cy="94706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7FBCD80E-8680-8063-053F-B7DD41EB321F}"/>
                    </a:ext>
                  </a:extLst>
                </p:cNvPr>
                <p:cNvCxnSpPr>
                  <a:cxnSpLocks/>
                  <a:stCxn id="38" idx="6"/>
                  <a:endCxn id="49" idx="2"/>
                </p:cNvCxnSpPr>
                <p:nvPr/>
              </p:nvCxnSpPr>
              <p:spPr>
                <a:xfrm>
                  <a:off x="4561435" y="2266110"/>
                  <a:ext cx="881743" cy="38154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6331D447-B8CF-FDC2-0DD5-E19C97660DA1}"/>
                    </a:ext>
                  </a:extLst>
                </p:cNvPr>
                <p:cNvCxnSpPr>
                  <a:cxnSpLocks/>
                  <a:stCxn id="42" idx="6"/>
                  <a:endCxn id="49" idx="2"/>
                </p:cNvCxnSpPr>
                <p:nvPr/>
              </p:nvCxnSpPr>
              <p:spPr>
                <a:xfrm flipV="1">
                  <a:off x="4561435" y="2647658"/>
                  <a:ext cx="881743" cy="38155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8CEEF736-8FF8-152F-BDE1-431673C23F2C}"/>
                    </a:ext>
                  </a:extLst>
                </p:cNvPr>
                <p:cNvCxnSpPr>
                  <a:cxnSpLocks/>
                  <a:stCxn id="43" idx="7"/>
                  <a:endCxn id="49" idx="2"/>
                </p:cNvCxnSpPr>
                <p:nvPr/>
              </p:nvCxnSpPr>
              <p:spPr>
                <a:xfrm flipV="1">
                  <a:off x="4478538" y="2647658"/>
                  <a:ext cx="964640" cy="9470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729BEFD9-2E88-61A3-C0A2-806DCE2A01C7}"/>
                    </a:ext>
                  </a:extLst>
                </p:cNvPr>
                <p:cNvCxnSpPr>
                  <a:cxnSpLocks/>
                  <a:stCxn id="44" idx="7"/>
                  <a:endCxn id="49" idx="2"/>
                </p:cNvCxnSpPr>
                <p:nvPr/>
              </p:nvCxnSpPr>
              <p:spPr>
                <a:xfrm flipV="1">
                  <a:off x="4478538" y="2647658"/>
                  <a:ext cx="964640" cy="171016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1D236927-3409-B473-490C-83E94E967DD8}"/>
                    </a:ext>
                  </a:extLst>
                </p:cNvPr>
                <p:cNvCxnSpPr>
                  <a:cxnSpLocks/>
                  <a:stCxn id="45" idx="7"/>
                  <a:endCxn id="49" idx="2"/>
                </p:cNvCxnSpPr>
                <p:nvPr/>
              </p:nvCxnSpPr>
              <p:spPr>
                <a:xfrm flipV="1">
                  <a:off x="4478538" y="2647658"/>
                  <a:ext cx="964640" cy="247326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65D733F1-C0FE-F66A-D2E5-471A510B50E3}"/>
                  </a:ext>
                </a:extLst>
              </p:cNvPr>
              <p:cNvGrpSpPr/>
              <p:nvPr/>
            </p:nvGrpSpPr>
            <p:grpSpPr>
              <a:xfrm flipV="1">
                <a:off x="5099850" y="1714116"/>
                <a:ext cx="952396" cy="3420328"/>
                <a:chOff x="4540810" y="1940703"/>
                <a:chExt cx="952396" cy="3420328"/>
              </a:xfrm>
            </p:grpSpPr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5E36FF2D-59F3-B985-C6FE-5B1E194F2C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0810" y="1940703"/>
                  <a:ext cx="952396" cy="9470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237C5AB4-83C6-C8F9-3FA8-E1EA3120C6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3707" y="2506219"/>
                  <a:ext cx="869499" cy="38155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2C0AF250-4556-3747-D2BF-69BA89AA96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23707" y="2887769"/>
                  <a:ext cx="869499" cy="38154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888C70AA-2B84-08B1-5F72-7F70A7B32F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40810" y="2887769"/>
                  <a:ext cx="952396" cy="94706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2C98A423-4407-12D6-5F5A-2ECE43CA6D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40810" y="2887769"/>
                  <a:ext cx="952396" cy="171016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CB36275E-0B72-8E1C-52FA-7B0621BAF4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40810" y="2887769"/>
                  <a:ext cx="952396" cy="247326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EFB2CFD0-81F7-F5FA-EE57-E274F1F0EA95}"/>
                  </a:ext>
                </a:extLst>
              </p:cNvPr>
              <p:cNvGrpSpPr/>
              <p:nvPr/>
            </p:nvGrpSpPr>
            <p:grpSpPr>
              <a:xfrm>
                <a:off x="5098026" y="1712097"/>
                <a:ext cx="964640" cy="3420328"/>
                <a:chOff x="4482566" y="1712097"/>
                <a:chExt cx="964640" cy="3420328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B00A90D3-91D7-B963-980F-E37D403F8595}"/>
                    </a:ext>
                  </a:extLst>
                </p:cNvPr>
                <p:cNvCxnSpPr>
                  <a:cxnSpLocks/>
                  <a:stCxn id="37" idx="5"/>
                  <a:endCxn id="50" idx="2"/>
                </p:cNvCxnSpPr>
                <p:nvPr/>
              </p:nvCxnSpPr>
              <p:spPr>
                <a:xfrm>
                  <a:off x="4482566" y="1712097"/>
                  <a:ext cx="964640" cy="171016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D0E20717-B323-2B9D-CFAB-1E4F78DB5915}"/>
                    </a:ext>
                  </a:extLst>
                </p:cNvPr>
                <p:cNvCxnSpPr>
                  <a:cxnSpLocks/>
                  <a:stCxn id="38" idx="6"/>
                  <a:endCxn id="50" idx="2"/>
                </p:cNvCxnSpPr>
                <p:nvPr/>
              </p:nvCxnSpPr>
              <p:spPr>
                <a:xfrm>
                  <a:off x="4565463" y="2277613"/>
                  <a:ext cx="881743" cy="114464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40749CE5-0EE8-2C58-6575-B5D4B48688E8}"/>
                    </a:ext>
                  </a:extLst>
                </p:cNvPr>
                <p:cNvCxnSpPr>
                  <a:cxnSpLocks/>
                  <a:stCxn id="42" idx="6"/>
                  <a:endCxn id="50" idx="2"/>
                </p:cNvCxnSpPr>
                <p:nvPr/>
              </p:nvCxnSpPr>
              <p:spPr>
                <a:xfrm>
                  <a:off x="4565463" y="3040712"/>
                  <a:ext cx="881743" cy="38154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E85B89B4-767F-984D-534D-0390BAECC53B}"/>
                    </a:ext>
                  </a:extLst>
                </p:cNvPr>
                <p:cNvCxnSpPr>
                  <a:cxnSpLocks/>
                  <a:stCxn id="43" idx="6"/>
                  <a:endCxn id="50" idx="2"/>
                </p:cNvCxnSpPr>
                <p:nvPr/>
              </p:nvCxnSpPr>
              <p:spPr>
                <a:xfrm flipV="1">
                  <a:off x="4565463" y="3422260"/>
                  <a:ext cx="881743" cy="38155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DDBF832F-2093-7728-1015-6F32422B7159}"/>
                    </a:ext>
                  </a:extLst>
                </p:cNvPr>
                <p:cNvCxnSpPr>
                  <a:cxnSpLocks/>
                  <a:stCxn id="44" idx="7"/>
                  <a:endCxn id="50" idx="2"/>
                </p:cNvCxnSpPr>
                <p:nvPr/>
              </p:nvCxnSpPr>
              <p:spPr>
                <a:xfrm flipV="1">
                  <a:off x="4482566" y="3422260"/>
                  <a:ext cx="964640" cy="9470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887BCF70-A8BB-9096-155D-3133C35D0CB9}"/>
                    </a:ext>
                  </a:extLst>
                </p:cNvPr>
                <p:cNvCxnSpPr>
                  <a:cxnSpLocks/>
                  <a:stCxn id="45" idx="7"/>
                  <a:endCxn id="50" idx="2"/>
                </p:cNvCxnSpPr>
                <p:nvPr/>
              </p:nvCxnSpPr>
              <p:spPr>
                <a:xfrm flipV="1">
                  <a:off x="4482566" y="3422260"/>
                  <a:ext cx="964640" cy="171016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7F93C06A-88EA-C18B-1DF3-60B8077F65A8}"/>
                </a:ext>
              </a:extLst>
            </p:cNvPr>
            <p:cNvGrpSpPr/>
            <p:nvPr/>
          </p:nvGrpSpPr>
          <p:grpSpPr>
            <a:xfrm>
              <a:off x="6628722" y="2659161"/>
              <a:ext cx="537484" cy="1526198"/>
              <a:chOff x="6628722" y="2659161"/>
              <a:chExt cx="537484" cy="1526198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D6C5A7A1-74C7-467C-C02B-59EAE4955781}"/>
                  </a:ext>
                </a:extLst>
              </p:cNvPr>
              <p:cNvCxnSpPr>
                <a:stCxn id="49" idx="6"/>
                <a:endCxn id="53" idx="2"/>
              </p:cNvCxnSpPr>
              <p:nvPr/>
            </p:nvCxnSpPr>
            <p:spPr>
              <a:xfrm>
                <a:off x="6628722" y="2659161"/>
                <a:ext cx="5374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9C3C003A-061B-6139-485C-65AED3907AE3}"/>
                  </a:ext>
                </a:extLst>
              </p:cNvPr>
              <p:cNvCxnSpPr>
                <a:cxnSpLocks/>
                <a:stCxn id="49" idx="6"/>
                <a:endCxn id="55" idx="2"/>
              </p:cNvCxnSpPr>
              <p:nvPr/>
            </p:nvCxnSpPr>
            <p:spPr>
              <a:xfrm>
                <a:off x="6628722" y="2659161"/>
                <a:ext cx="537484" cy="7630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12849883-1648-D852-82C8-E9D13E906C94}"/>
                  </a:ext>
                </a:extLst>
              </p:cNvPr>
              <p:cNvCxnSpPr>
                <a:cxnSpLocks/>
                <a:stCxn id="49" idx="6"/>
                <a:endCxn id="56" idx="2"/>
              </p:cNvCxnSpPr>
              <p:nvPr/>
            </p:nvCxnSpPr>
            <p:spPr>
              <a:xfrm>
                <a:off x="6628722" y="2659161"/>
                <a:ext cx="537484" cy="15261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22DB021C-8078-39D5-E2FC-7F3C22FD2376}"/>
                  </a:ext>
                </a:extLst>
              </p:cNvPr>
              <p:cNvCxnSpPr>
                <a:cxnSpLocks/>
                <a:stCxn id="50" idx="6"/>
                <a:endCxn id="53" idx="2"/>
              </p:cNvCxnSpPr>
              <p:nvPr/>
            </p:nvCxnSpPr>
            <p:spPr>
              <a:xfrm flipV="1">
                <a:off x="6628722" y="2659161"/>
                <a:ext cx="537484" cy="7630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3F1D607-3228-D39D-6DDB-B75715B7B28A}"/>
                  </a:ext>
                </a:extLst>
              </p:cNvPr>
              <p:cNvCxnSpPr>
                <a:cxnSpLocks/>
                <a:stCxn id="50" idx="6"/>
                <a:endCxn id="55" idx="2"/>
              </p:cNvCxnSpPr>
              <p:nvPr/>
            </p:nvCxnSpPr>
            <p:spPr>
              <a:xfrm>
                <a:off x="6628722" y="3422260"/>
                <a:ext cx="5374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9FF4E31A-5E38-28A4-F999-838321099FAD}"/>
                  </a:ext>
                </a:extLst>
              </p:cNvPr>
              <p:cNvCxnSpPr>
                <a:cxnSpLocks/>
                <a:stCxn id="50" idx="6"/>
                <a:endCxn id="56" idx="2"/>
              </p:cNvCxnSpPr>
              <p:nvPr/>
            </p:nvCxnSpPr>
            <p:spPr>
              <a:xfrm>
                <a:off x="6628722" y="3422260"/>
                <a:ext cx="537484" cy="7630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0C87C7AB-5D83-4D8B-8871-D95CBF0B0A3D}"/>
                  </a:ext>
                </a:extLst>
              </p:cNvPr>
              <p:cNvCxnSpPr>
                <a:cxnSpLocks/>
                <a:stCxn id="52" idx="6"/>
                <a:endCxn id="56" idx="2"/>
              </p:cNvCxnSpPr>
              <p:nvPr/>
            </p:nvCxnSpPr>
            <p:spPr>
              <a:xfrm>
                <a:off x="6628722" y="4185359"/>
                <a:ext cx="5374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3C1DDC87-7B58-7F91-6E22-4D6F69DA7EE1}"/>
                  </a:ext>
                </a:extLst>
              </p:cNvPr>
              <p:cNvCxnSpPr>
                <a:cxnSpLocks/>
                <a:stCxn id="52" idx="6"/>
                <a:endCxn id="55" idx="2"/>
              </p:cNvCxnSpPr>
              <p:nvPr/>
            </p:nvCxnSpPr>
            <p:spPr>
              <a:xfrm flipV="1">
                <a:off x="6628722" y="3422260"/>
                <a:ext cx="537484" cy="7630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F9306EB2-7819-E31A-303D-B183631CB13D}"/>
                  </a:ext>
                </a:extLst>
              </p:cNvPr>
              <p:cNvCxnSpPr>
                <a:cxnSpLocks/>
                <a:stCxn id="52" idx="6"/>
                <a:endCxn id="53" idx="2"/>
              </p:cNvCxnSpPr>
              <p:nvPr/>
            </p:nvCxnSpPr>
            <p:spPr>
              <a:xfrm flipV="1">
                <a:off x="6628722" y="2659161"/>
                <a:ext cx="537484" cy="15261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CA4DE8F5-B6B0-E0D7-E510-553778DDFCD3}"/>
                </a:ext>
              </a:extLst>
            </p:cNvPr>
            <p:cNvGrpSpPr/>
            <p:nvPr/>
          </p:nvGrpSpPr>
          <p:grpSpPr>
            <a:xfrm>
              <a:off x="7646965" y="761727"/>
              <a:ext cx="1186327" cy="5305969"/>
              <a:chOff x="7649365" y="769277"/>
              <a:chExt cx="1186327" cy="5305969"/>
            </a:xfrm>
          </p:grpSpPr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406A47A4-0342-316E-759D-5F019FE2D811}"/>
                  </a:ext>
                </a:extLst>
              </p:cNvPr>
              <p:cNvCxnSpPr>
                <a:stCxn id="53" idx="7"/>
                <a:endCxn id="59" idx="2"/>
              </p:cNvCxnSpPr>
              <p:nvPr/>
            </p:nvCxnSpPr>
            <p:spPr>
              <a:xfrm flipV="1">
                <a:off x="7649365" y="769277"/>
                <a:ext cx="1027230" cy="16923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744E6723-846D-5ECD-1B02-D038DC4A5764}"/>
                  </a:ext>
                </a:extLst>
              </p:cNvPr>
              <p:cNvCxnSpPr>
                <a:cxnSpLocks/>
                <a:stCxn id="53" idx="7"/>
                <a:endCxn id="60" idx="2"/>
              </p:cNvCxnSpPr>
              <p:nvPr/>
            </p:nvCxnSpPr>
            <p:spPr>
              <a:xfrm flipV="1">
                <a:off x="7649365" y="1345657"/>
                <a:ext cx="1027229" cy="11159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41CD4A99-098B-A666-9C65-883C2E86FB55}"/>
                  </a:ext>
                </a:extLst>
              </p:cNvPr>
              <p:cNvCxnSpPr>
                <a:cxnSpLocks/>
                <a:stCxn id="53" idx="7"/>
                <a:endCxn id="61" idx="2"/>
              </p:cNvCxnSpPr>
              <p:nvPr/>
            </p:nvCxnSpPr>
            <p:spPr>
              <a:xfrm flipV="1">
                <a:off x="7649365" y="1922037"/>
                <a:ext cx="1027229" cy="5395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9531D47-067C-B3C3-0096-88617CA244ED}"/>
                  </a:ext>
                </a:extLst>
              </p:cNvPr>
              <p:cNvCxnSpPr>
                <a:cxnSpLocks/>
                <a:stCxn id="53" idx="6"/>
                <a:endCxn id="62" idx="2"/>
              </p:cNvCxnSpPr>
              <p:nvPr/>
            </p:nvCxnSpPr>
            <p:spPr>
              <a:xfrm flipV="1">
                <a:off x="7732262" y="2498417"/>
                <a:ext cx="944333" cy="1607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F0BED8F8-580F-2AB3-0B43-B327D154AF27}"/>
                  </a:ext>
                </a:extLst>
              </p:cNvPr>
              <p:cNvCxnSpPr>
                <a:cxnSpLocks/>
                <a:stCxn id="53" idx="6"/>
                <a:endCxn id="64" idx="2"/>
              </p:cNvCxnSpPr>
              <p:nvPr/>
            </p:nvCxnSpPr>
            <p:spPr>
              <a:xfrm>
                <a:off x="7732262" y="2659161"/>
                <a:ext cx="944332" cy="4156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FCECD278-E475-5154-AC0A-7129A115CE70}"/>
                  </a:ext>
                </a:extLst>
              </p:cNvPr>
              <p:cNvCxnSpPr>
                <a:cxnSpLocks/>
                <a:stCxn id="53" idx="6"/>
                <a:endCxn id="65" idx="2"/>
              </p:cNvCxnSpPr>
              <p:nvPr/>
            </p:nvCxnSpPr>
            <p:spPr>
              <a:xfrm>
                <a:off x="7732262" y="2659161"/>
                <a:ext cx="944332" cy="9920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961DAD8F-ED80-1582-34F0-1105D55D4EDE}"/>
                  </a:ext>
                </a:extLst>
              </p:cNvPr>
              <p:cNvCxnSpPr>
                <a:cxnSpLocks/>
                <a:stCxn id="53" idx="6"/>
                <a:endCxn id="74" idx="1"/>
              </p:cNvCxnSpPr>
              <p:nvPr/>
            </p:nvCxnSpPr>
            <p:spPr>
              <a:xfrm>
                <a:off x="7732262" y="2659161"/>
                <a:ext cx="1103430" cy="20406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BFDC32BD-520B-5784-3510-BCF9DBED0356}"/>
                  </a:ext>
                </a:extLst>
              </p:cNvPr>
              <p:cNvCxnSpPr>
                <a:cxnSpLocks/>
                <a:stCxn id="53" idx="5"/>
                <a:endCxn id="76" idx="1"/>
              </p:cNvCxnSpPr>
              <p:nvPr/>
            </p:nvCxnSpPr>
            <p:spPr>
              <a:xfrm>
                <a:off x="7649365" y="2856744"/>
                <a:ext cx="1186326" cy="24319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3CCAB8D-453E-6078-BE9B-73492344AD5C}"/>
                  </a:ext>
                </a:extLst>
              </p:cNvPr>
              <p:cNvCxnSpPr>
                <a:cxnSpLocks/>
                <a:stCxn id="53" idx="5"/>
                <a:endCxn id="78" idx="2"/>
              </p:cNvCxnSpPr>
              <p:nvPr/>
            </p:nvCxnSpPr>
            <p:spPr>
              <a:xfrm>
                <a:off x="7649365" y="2856744"/>
                <a:ext cx="1103429" cy="32185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946A9F6-C288-A575-3D09-845A676C4417}"/>
                </a:ext>
              </a:extLst>
            </p:cNvPr>
            <p:cNvGrpSpPr/>
            <p:nvPr/>
          </p:nvGrpSpPr>
          <p:grpSpPr>
            <a:xfrm>
              <a:off x="7649365" y="871538"/>
              <a:ext cx="1186327" cy="5203708"/>
              <a:chOff x="7649365" y="871538"/>
              <a:chExt cx="1186327" cy="5203708"/>
            </a:xfrm>
          </p:grpSpPr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9DE144D2-33F5-221A-3248-C60375ACCE0F}"/>
                  </a:ext>
                </a:extLst>
              </p:cNvPr>
              <p:cNvCxnSpPr>
                <a:stCxn id="55" idx="7"/>
              </p:cNvCxnSpPr>
              <p:nvPr/>
            </p:nvCxnSpPr>
            <p:spPr>
              <a:xfrm flipV="1">
                <a:off x="7649365" y="871538"/>
                <a:ext cx="1027229" cy="23531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2FE89C39-890C-256E-E049-6791FDE10A6B}"/>
                  </a:ext>
                </a:extLst>
              </p:cNvPr>
              <p:cNvCxnSpPr>
                <a:cxnSpLocks/>
                <a:stCxn id="55" idx="7"/>
                <a:endCxn id="60" idx="2"/>
              </p:cNvCxnSpPr>
              <p:nvPr/>
            </p:nvCxnSpPr>
            <p:spPr>
              <a:xfrm flipV="1">
                <a:off x="7649365" y="1345657"/>
                <a:ext cx="1027229" cy="18790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B07EF4BB-AA07-2021-B9C6-561AE50BEAFA}"/>
                  </a:ext>
                </a:extLst>
              </p:cNvPr>
              <p:cNvCxnSpPr>
                <a:cxnSpLocks/>
                <a:stCxn id="55" idx="7"/>
                <a:endCxn id="61" idx="2"/>
              </p:cNvCxnSpPr>
              <p:nvPr/>
            </p:nvCxnSpPr>
            <p:spPr>
              <a:xfrm flipV="1">
                <a:off x="7649365" y="1922037"/>
                <a:ext cx="1027229" cy="13026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FBF3278A-42B3-0EF3-C219-2DF3D72B9505}"/>
                  </a:ext>
                </a:extLst>
              </p:cNvPr>
              <p:cNvCxnSpPr>
                <a:cxnSpLocks/>
                <a:stCxn id="55" idx="6"/>
                <a:endCxn id="62" idx="2"/>
              </p:cNvCxnSpPr>
              <p:nvPr/>
            </p:nvCxnSpPr>
            <p:spPr>
              <a:xfrm flipV="1">
                <a:off x="7732262" y="2498417"/>
                <a:ext cx="944333" cy="9238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CFE8EF7-9F8B-BB2C-3A70-33A1135B39F4}"/>
                  </a:ext>
                </a:extLst>
              </p:cNvPr>
              <p:cNvCxnSpPr>
                <a:cxnSpLocks/>
                <a:stCxn id="55" idx="6"/>
                <a:endCxn id="64" idx="2"/>
              </p:cNvCxnSpPr>
              <p:nvPr/>
            </p:nvCxnSpPr>
            <p:spPr>
              <a:xfrm flipV="1">
                <a:off x="7732262" y="3074797"/>
                <a:ext cx="944332" cy="3474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8DCC457B-291C-6D05-DCE8-6D37BAD49EF6}"/>
                  </a:ext>
                </a:extLst>
              </p:cNvPr>
              <p:cNvCxnSpPr>
                <a:cxnSpLocks/>
                <a:stCxn id="55" idx="6"/>
                <a:endCxn id="65" idx="2"/>
              </p:cNvCxnSpPr>
              <p:nvPr/>
            </p:nvCxnSpPr>
            <p:spPr>
              <a:xfrm>
                <a:off x="7732262" y="3422260"/>
                <a:ext cx="944332" cy="2289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1F804C78-61C3-A4F4-CD5C-C58B675C321A}"/>
                  </a:ext>
                </a:extLst>
              </p:cNvPr>
              <p:cNvCxnSpPr>
                <a:cxnSpLocks/>
                <a:stCxn id="55" idx="5"/>
                <a:endCxn id="74" idx="1"/>
              </p:cNvCxnSpPr>
              <p:nvPr/>
            </p:nvCxnSpPr>
            <p:spPr>
              <a:xfrm>
                <a:off x="7649365" y="3619843"/>
                <a:ext cx="1186327" cy="10799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926CA777-4177-8E19-C519-56F50B299C01}"/>
                  </a:ext>
                </a:extLst>
              </p:cNvPr>
              <p:cNvCxnSpPr>
                <a:cxnSpLocks/>
                <a:stCxn id="55" idx="5"/>
                <a:endCxn id="76" idx="1"/>
              </p:cNvCxnSpPr>
              <p:nvPr/>
            </p:nvCxnSpPr>
            <p:spPr>
              <a:xfrm>
                <a:off x="7649365" y="3619843"/>
                <a:ext cx="1186326" cy="166889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21C16C68-8F71-08EF-D26D-D1548F6E762D}"/>
                  </a:ext>
                </a:extLst>
              </p:cNvPr>
              <p:cNvCxnSpPr>
                <a:cxnSpLocks/>
                <a:stCxn id="55" idx="5"/>
                <a:endCxn id="78" idx="2"/>
              </p:cNvCxnSpPr>
              <p:nvPr/>
            </p:nvCxnSpPr>
            <p:spPr>
              <a:xfrm>
                <a:off x="7649365" y="3619843"/>
                <a:ext cx="1103429" cy="24554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ight Arrow 1">
            <a:extLst>
              <a:ext uri="{FF2B5EF4-FFF2-40B4-BE49-F238E27FC236}">
                <a16:creationId xmlns:a16="http://schemas.microsoft.com/office/drawing/2014/main" id="{4B241C35-D801-A74A-4201-3DC0B072AABA}"/>
              </a:ext>
            </a:extLst>
          </p:cNvPr>
          <p:cNvSpPr/>
          <p:nvPr/>
        </p:nvSpPr>
        <p:spPr>
          <a:xfrm>
            <a:off x="7890099" y="975923"/>
            <a:ext cx="1872343" cy="1592929"/>
          </a:xfrm>
          <a:prstGeom prst="rightArrow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23F3CFC9-ABFD-4663-E4B2-FE4171523865}"/>
              </a:ext>
            </a:extLst>
          </p:cNvPr>
          <p:cNvSpPr/>
          <p:nvPr/>
        </p:nvSpPr>
        <p:spPr>
          <a:xfrm flipH="1">
            <a:off x="7757722" y="4965163"/>
            <a:ext cx="1872343" cy="1592929"/>
          </a:xfrm>
          <a:prstGeom prst="rightArrow">
            <a:avLst/>
          </a:prstGeom>
          <a:solidFill>
            <a:srgbClr val="FF0000">
              <a:alpha val="6883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84903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3E3DB3-FF63-630A-F781-95223D803CFA}"/>
              </a:ext>
            </a:extLst>
          </p:cNvPr>
          <p:cNvSpPr txBox="1"/>
          <p:nvPr/>
        </p:nvSpPr>
        <p:spPr>
          <a:xfrm>
            <a:off x="464710" y="909626"/>
            <a:ext cx="11322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3600" b="1" dirty="0">
                <a:solidFill>
                  <a:schemeClr val="accent2"/>
                </a:solidFill>
              </a:rPr>
              <a:t>Predikcija</a:t>
            </a:r>
            <a:r>
              <a:rPr lang="en-RS" sz="3600" b="1" dirty="0"/>
              <a:t>: svaka strelica ("konekcija") je parametar...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19EACA-DA40-78A4-8CBA-57EC6395517E}"/>
              </a:ext>
            </a:extLst>
          </p:cNvPr>
          <p:cNvSpPr txBox="1"/>
          <p:nvPr/>
        </p:nvSpPr>
        <p:spPr>
          <a:xfrm>
            <a:off x="464710" y="1818632"/>
            <a:ext cx="11322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3600" b="1" dirty="0"/>
              <a:t>Malo konekcija → </a:t>
            </a:r>
            <a:r>
              <a:rPr lang="en-RS" sz="3600" b="1" dirty="0">
                <a:sym typeface="Wingdings" pitchFamily="2" charset="2"/>
              </a:rPr>
              <a:t>mala neuronska mreža </a:t>
            </a:r>
            <a:r>
              <a:rPr lang="en-RS" sz="3600" b="1" dirty="0"/>
              <a:t>→</a:t>
            </a:r>
            <a:r>
              <a:rPr lang="en-RS" sz="3600" b="1" dirty="0">
                <a:sym typeface="Wingdings" pitchFamily="2" charset="2"/>
              </a:rPr>
              <a:t> malo predikcije...</a:t>
            </a:r>
            <a:endParaRPr lang="en-R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68FB5E-58E1-8237-75C3-02544E9E036F}"/>
              </a:ext>
            </a:extLst>
          </p:cNvPr>
          <p:cNvSpPr txBox="1"/>
          <p:nvPr/>
        </p:nvSpPr>
        <p:spPr>
          <a:xfrm>
            <a:off x="464710" y="3281636"/>
            <a:ext cx="11322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3600" b="1" dirty="0"/>
              <a:t>Puno konekcija →</a:t>
            </a:r>
            <a:r>
              <a:rPr lang="en-RS" sz="3600" b="1" dirty="0">
                <a:sym typeface="Wingdings" pitchFamily="2" charset="2"/>
              </a:rPr>
              <a:t> velika neuronska mreža </a:t>
            </a:r>
            <a:r>
              <a:rPr lang="en-RS" sz="3600" b="1" dirty="0"/>
              <a:t>→</a:t>
            </a:r>
            <a:r>
              <a:rPr lang="en-RS" sz="3600" b="1" dirty="0">
                <a:sym typeface="Wingdings" pitchFamily="2" charset="2"/>
              </a:rPr>
              <a:t>...</a:t>
            </a:r>
            <a:endParaRPr lang="en-R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03E21-305A-29D2-87A0-2C079CDBB15A}"/>
              </a:ext>
            </a:extLst>
          </p:cNvPr>
          <p:cNvSpPr txBox="1"/>
          <p:nvPr/>
        </p:nvSpPr>
        <p:spPr>
          <a:xfrm>
            <a:off x="464710" y="4190642"/>
            <a:ext cx="1132248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8000" b="1" dirty="0">
                <a:solidFill>
                  <a:schemeClr val="bg1"/>
                </a:solidFill>
                <a:highlight>
                  <a:srgbClr val="7030A0"/>
                </a:highlight>
              </a:rPr>
              <a:t>20 MILIJARDI</a:t>
            </a:r>
          </a:p>
          <a:p>
            <a:r>
              <a:rPr lang="en-RS" sz="3600" b="1" dirty="0"/>
              <a:t>je </a:t>
            </a:r>
            <a:r>
              <a:rPr lang="en-RS" sz="3600" b="1" i="1" dirty="0"/>
              <a:t>procena</a:t>
            </a:r>
            <a:r>
              <a:rPr lang="en-RS" sz="3600" b="1" dirty="0"/>
              <a:t> broja parametara u ChatGPT iz 2022... a koristi se i mnogo više u raznim sistemima veštačke inteligencije!</a:t>
            </a:r>
          </a:p>
        </p:txBody>
      </p:sp>
    </p:spTree>
    <p:extLst>
      <p:ext uri="{BB962C8B-B14F-4D97-AF65-F5344CB8AC3E}">
        <p14:creationId xmlns:p14="http://schemas.microsoft.com/office/powerpoint/2010/main" val="96701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AC5B834-AFF9-2C8E-7876-55032F364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2871" y="1806116"/>
            <a:ext cx="3809093" cy="2004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256DDB-71AB-5534-EC56-63E1E1DAF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117" y="3876219"/>
            <a:ext cx="3238427" cy="26666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989667-CA6E-8E38-37B9-F296D6248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858" y="1981194"/>
            <a:ext cx="4920224" cy="18297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87FAFE-6305-A05F-F246-6589BF481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383" y="3874405"/>
            <a:ext cx="3182774" cy="24269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3B6F1B-A276-F3C1-0C8F-5637AE4E907E}"/>
              </a:ext>
            </a:extLst>
          </p:cNvPr>
          <p:cNvSpPr txBox="1"/>
          <p:nvPr/>
        </p:nvSpPr>
        <p:spPr>
          <a:xfrm>
            <a:off x="1126671" y="483185"/>
            <a:ext cx="455022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/>
              <a:t>AI sistemi zasnovani na pravilima (Simbolička AI)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43525C-CD2E-D6AD-7DD7-099B8C8FF864}"/>
              </a:ext>
            </a:extLst>
          </p:cNvPr>
          <p:cNvSpPr txBox="1"/>
          <p:nvPr/>
        </p:nvSpPr>
        <p:spPr>
          <a:xfrm>
            <a:off x="6262656" y="483185"/>
            <a:ext cx="455022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/>
              <a:t>AI sistemi zasnovani na asocijacijama (Duboko učenje)</a:t>
            </a:r>
          </a:p>
        </p:txBody>
      </p:sp>
    </p:spTree>
    <p:extLst>
      <p:ext uri="{BB962C8B-B14F-4D97-AF65-F5344CB8AC3E}">
        <p14:creationId xmlns:p14="http://schemas.microsoft.com/office/powerpoint/2010/main" val="17732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C93640-B15D-F261-7F45-A84EF110F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503" y="541503"/>
            <a:ext cx="5774993" cy="577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67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73010F-80FF-2C7A-E952-E5E41C1A9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000" y="540000"/>
            <a:ext cx="5778000" cy="5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90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A4C194-487E-A319-6D60-6E5047C7FC29}"/>
              </a:ext>
            </a:extLst>
          </p:cNvPr>
          <p:cNvSpPr txBox="1"/>
          <p:nvPr/>
        </p:nvSpPr>
        <p:spPr>
          <a:xfrm>
            <a:off x="277591" y="236007"/>
            <a:ext cx="54231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8000" b="1" dirty="0">
                <a:solidFill>
                  <a:schemeClr val="bg1"/>
                </a:solidFill>
                <a:highlight>
                  <a:srgbClr val="800080"/>
                </a:highlight>
              </a:rPr>
              <a:t>NAPOMENA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B38A6-852D-BA24-D3B4-CCAF1BC0ACDF}"/>
              </a:ext>
            </a:extLst>
          </p:cNvPr>
          <p:cNvSpPr txBox="1"/>
          <p:nvPr/>
        </p:nvSpPr>
        <p:spPr>
          <a:xfrm>
            <a:off x="277591" y="1732903"/>
            <a:ext cx="113224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3600" b="1" dirty="0"/>
              <a:t>Ovakvi modeli ne rade sa rečima kao što radimo mi ljudi.</a:t>
            </a:r>
          </a:p>
          <a:p>
            <a:endParaRPr lang="en-RS" sz="3600" b="1" dirty="0"/>
          </a:p>
          <a:p>
            <a:r>
              <a:rPr lang="en-RS" sz="3600" b="1" dirty="0"/>
              <a:t>Rade sa </a:t>
            </a:r>
            <a:r>
              <a:rPr lang="en-RS" sz="3600" b="1" i="1" dirty="0"/>
              <a:t>tokenima</a:t>
            </a:r>
            <a:r>
              <a:rPr lang="en-RS" sz="3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0714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A4C194-487E-A319-6D60-6E5047C7FC29}"/>
              </a:ext>
            </a:extLst>
          </p:cNvPr>
          <p:cNvSpPr txBox="1"/>
          <p:nvPr/>
        </p:nvSpPr>
        <p:spPr>
          <a:xfrm>
            <a:off x="177580" y="250293"/>
            <a:ext cx="65661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8000" b="1" dirty="0">
                <a:solidFill>
                  <a:schemeClr val="bg1"/>
                </a:solidFill>
                <a:highlight>
                  <a:srgbClr val="800080"/>
                </a:highlight>
              </a:rPr>
              <a:t>TOKENIZACIJA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37955-293D-858F-1DBD-3F3644CD1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525" y="345011"/>
            <a:ext cx="4275215" cy="635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1F96A2-CDD9-502A-E404-0F6E828D1619}"/>
              </a:ext>
            </a:extLst>
          </p:cNvPr>
          <p:cNvSpPr txBox="1"/>
          <p:nvPr/>
        </p:nvSpPr>
        <p:spPr>
          <a:xfrm>
            <a:off x="434759" y="1536174"/>
            <a:ext cx="113224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8000" b="1" dirty="0">
                <a:solidFill>
                  <a:schemeClr val="bg1"/>
                </a:solidFill>
                <a:highlight>
                  <a:srgbClr val="FF0000"/>
                </a:highlight>
              </a:rPr>
              <a:t>UPOZORENJE:</a:t>
            </a:r>
            <a:br>
              <a:rPr lang="en-RS" sz="8000" b="1" dirty="0">
                <a:solidFill>
                  <a:schemeClr val="bg1"/>
                </a:solidFill>
                <a:highlight>
                  <a:srgbClr val="FF0000"/>
                </a:highlight>
              </a:rPr>
            </a:br>
            <a:r>
              <a:rPr lang="en-RS" sz="8000" b="1" dirty="0">
                <a:solidFill>
                  <a:schemeClr val="bg1"/>
                </a:solidFill>
                <a:highlight>
                  <a:srgbClr val="FF0000"/>
                </a:highlight>
              </a:rPr>
              <a:t>SLEDI EKSTREMNO</a:t>
            </a:r>
            <a:br>
              <a:rPr lang="en-RS" sz="8000" b="1" dirty="0">
                <a:solidFill>
                  <a:schemeClr val="bg1"/>
                </a:solidFill>
                <a:highlight>
                  <a:srgbClr val="FF0000"/>
                </a:highlight>
              </a:rPr>
            </a:br>
            <a:r>
              <a:rPr lang="en-RS" sz="8000" b="1" dirty="0">
                <a:solidFill>
                  <a:schemeClr val="bg1"/>
                </a:solidFill>
                <a:highlight>
                  <a:srgbClr val="FF0000"/>
                </a:highlight>
              </a:rPr>
              <a:t>POJEDNOSTAVLJENJE</a:t>
            </a:r>
          </a:p>
        </p:txBody>
      </p:sp>
    </p:spTree>
    <p:extLst>
      <p:ext uri="{BB962C8B-B14F-4D97-AF65-F5344CB8AC3E}">
        <p14:creationId xmlns:p14="http://schemas.microsoft.com/office/powerpoint/2010/main" val="2411519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F71CBC-2F1F-406F-8C01-0A89CFCBE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7" y="1371268"/>
            <a:ext cx="4332675" cy="52088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ECFA07-D145-88AE-1D0C-DB55D6D0245A}"/>
              </a:ext>
            </a:extLst>
          </p:cNvPr>
          <p:cNvSpPr txBox="1"/>
          <p:nvPr/>
        </p:nvSpPr>
        <p:spPr>
          <a:xfrm>
            <a:off x="435427" y="904014"/>
            <a:ext cx="4891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Arhitektura</a:t>
            </a:r>
            <a:r>
              <a:rPr lang="en-US" sz="2000" b="1" dirty="0"/>
              <a:t> GPT-3: </a:t>
            </a:r>
            <a:r>
              <a:rPr lang="en-US" sz="2000" b="1" dirty="0" err="1"/>
              <a:t>pojednostavljen</a:t>
            </a:r>
            <a:r>
              <a:rPr lang="en-US" sz="2000" b="1" dirty="0"/>
              <a:t> </a:t>
            </a:r>
            <a:r>
              <a:rPr lang="en-US" sz="2000" b="1" dirty="0" err="1"/>
              <a:t>pregled</a:t>
            </a:r>
            <a:endParaRPr lang="en-RS" sz="2000" b="1" dirty="0"/>
          </a:p>
        </p:txBody>
      </p:sp>
      <p:sp>
        <p:nvSpPr>
          <p:cNvPr id="4" name="Trapezium 3">
            <a:extLst>
              <a:ext uri="{FF2B5EF4-FFF2-40B4-BE49-F238E27FC236}">
                <a16:creationId xmlns:a16="http://schemas.microsoft.com/office/drawing/2014/main" id="{7BC39668-818E-2AC6-5B2E-E61512D6921B}"/>
              </a:ext>
            </a:extLst>
          </p:cNvPr>
          <p:cNvSpPr/>
          <p:nvPr/>
        </p:nvSpPr>
        <p:spPr>
          <a:xfrm rot="5400000">
            <a:off x="4574884" y="3222173"/>
            <a:ext cx="1578429" cy="522514"/>
          </a:xfrm>
          <a:prstGeom prst="trapezoid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Text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C61EF5-CE2A-9254-CD37-5F24E32E44B8}"/>
              </a:ext>
            </a:extLst>
          </p:cNvPr>
          <p:cNvCxnSpPr>
            <a:cxnSpLocks/>
          </p:cNvCxnSpPr>
          <p:nvPr/>
        </p:nvCxnSpPr>
        <p:spPr>
          <a:xfrm>
            <a:off x="5717884" y="3483430"/>
            <a:ext cx="440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17694A-7FFF-1850-F102-B6A3F4EAE7A2}"/>
              </a:ext>
            </a:extLst>
          </p:cNvPr>
          <p:cNvCxnSpPr>
            <a:cxnSpLocks/>
          </p:cNvCxnSpPr>
          <p:nvPr/>
        </p:nvCxnSpPr>
        <p:spPr>
          <a:xfrm>
            <a:off x="6890500" y="3483430"/>
            <a:ext cx="440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Hexagon 6">
            <a:extLst>
              <a:ext uri="{FF2B5EF4-FFF2-40B4-BE49-F238E27FC236}">
                <a16:creationId xmlns:a16="http://schemas.microsoft.com/office/drawing/2014/main" id="{8B36F4D4-88DF-E3F5-5157-59C3E4620B3B}"/>
              </a:ext>
            </a:extLst>
          </p:cNvPr>
          <p:cNvSpPr/>
          <p:nvPr/>
        </p:nvSpPr>
        <p:spPr>
          <a:xfrm rot="5400000">
            <a:off x="6690316" y="3248188"/>
            <a:ext cx="2013855" cy="546687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Transformers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A0F1BA-D154-AB24-DBC5-DFDDC0DA6267}"/>
              </a:ext>
            </a:extLst>
          </p:cNvPr>
          <p:cNvCxnSpPr>
            <a:cxnSpLocks/>
          </p:cNvCxnSpPr>
          <p:nvPr/>
        </p:nvCxnSpPr>
        <p:spPr>
          <a:xfrm>
            <a:off x="8063115" y="3516084"/>
            <a:ext cx="440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Hexagon 8">
            <a:extLst>
              <a:ext uri="{FF2B5EF4-FFF2-40B4-BE49-F238E27FC236}">
                <a16:creationId xmlns:a16="http://schemas.microsoft.com/office/drawing/2014/main" id="{0F5D23CB-EE02-FACE-D223-37F91038C3B1}"/>
              </a:ext>
            </a:extLst>
          </p:cNvPr>
          <p:cNvSpPr/>
          <p:nvPr/>
        </p:nvSpPr>
        <p:spPr>
          <a:xfrm rot="5400000">
            <a:off x="8109699" y="3034073"/>
            <a:ext cx="2013855" cy="1040226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Verovatnoće</a:t>
            </a:r>
            <a:br>
              <a:rPr lang="en-RS" dirty="0"/>
            </a:br>
            <a:r>
              <a:rPr lang="en-RS" dirty="0"/>
              <a:t>za svaki token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53182B-443D-B1AB-0F80-DAD2593ECD1B}"/>
              </a:ext>
            </a:extLst>
          </p:cNvPr>
          <p:cNvCxnSpPr>
            <a:cxnSpLocks/>
          </p:cNvCxnSpPr>
          <p:nvPr/>
        </p:nvCxnSpPr>
        <p:spPr>
          <a:xfrm>
            <a:off x="9761286" y="3516084"/>
            <a:ext cx="440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rapezium 10">
            <a:extLst>
              <a:ext uri="{FF2B5EF4-FFF2-40B4-BE49-F238E27FC236}">
                <a16:creationId xmlns:a16="http://schemas.microsoft.com/office/drawing/2014/main" id="{4B5B869C-6022-75C7-809E-BF5A033FE5F7}"/>
              </a:ext>
            </a:extLst>
          </p:cNvPr>
          <p:cNvSpPr/>
          <p:nvPr/>
        </p:nvSpPr>
        <p:spPr>
          <a:xfrm rot="16200000">
            <a:off x="10051038" y="3035193"/>
            <a:ext cx="1578429" cy="961781"/>
          </a:xfrm>
          <a:prstGeom prst="trapezoid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Token</a:t>
            </a:r>
            <a:br>
              <a:rPr lang="en-RS" dirty="0"/>
            </a:br>
            <a:r>
              <a:rPr lang="en-RS" dirty="0"/>
              <a:t>(Text)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AA7DFF-59EC-8E3C-3A80-0491F89CEC82}"/>
              </a:ext>
            </a:extLst>
          </p:cNvPr>
          <p:cNvSpPr txBox="1"/>
          <p:nvPr/>
        </p:nvSpPr>
        <p:spPr>
          <a:xfrm>
            <a:off x="5290457" y="1564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0" dirty="0">
                <a:effectLst/>
                <a:latin typeface="Söhne"/>
              </a:rPr>
              <a:t>Model training (unsupervised/self-supervised pretraining)</a:t>
            </a:r>
            <a:r>
              <a:rPr lang="en-GB" sz="1800" b="0" i="0" dirty="0">
                <a:effectLst/>
                <a:latin typeface="Söhne"/>
              </a:rPr>
              <a:t> </a:t>
            </a:r>
            <a:endParaRPr lang="en-RS" dirty="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02EC7973-A83B-2A16-BA0E-DFD92F560D8F}"/>
              </a:ext>
            </a:extLst>
          </p:cNvPr>
          <p:cNvSpPr/>
          <p:nvPr/>
        </p:nvSpPr>
        <p:spPr>
          <a:xfrm>
            <a:off x="6283943" y="4862764"/>
            <a:ext cx="1785257" cy="546687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700" dirty="0"/>
              <a:t>Poziciono</a:t>
            </a:r>
            <a:br>
              <a:rPr lang="en-RS" sz="1700" dirty="0"/>
            </a:br>
            <a:r>
              <a:rPr lang="en-RS" sz="1700" dirty="0"/>
              <a:t>enkodiranje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0DABB7-EBBA-F899-81BB-FDBB71B8AB24}"/>
              </a:ext>
            </a:extLst>
          </p:cNvPr>
          <p:cNvCxnSpPr>
            <a:cxnSpLocks/>
          </p:cNvCxnSpPr>
          <p:nvPr/>
        </p:nvCxnSpPr>
        <p:spPr>
          <a:xfrm flipV="1">
            <a:off x="7143913" y="3701143"/>
            <a:ext cx="0" cy="107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3FEB5B-34D8-F042-1872-8B3EA2A24C62}"/>
              </a:ext>
            </a:extLst>
          </p:cNvPr>
          <p:cNvSpPr txBox="1"/>
          <p:nvPr/>
        </p:nvSpPr>
        <p:spPr>
          <a:xfrm>
            <a:off x="5290457" y="589615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i="0" dirty="0">
                <a:effectLst/>
                <a:latin typeface="Söhne"/>
              </a:rPr>
              <a:t>Pre-training: </a:t>
            </a:r>
            <a:r>
              <a:rPr lang="en-GB" sz="1800" b="1" i="0" dirty="0" err="1">
                <a:effectLst/>
                <a:latin typeface="Söhne"/>
              </a:rPr>
              <a:t>sve</a:t>
            </a:r>
            <a:r>
              <a:rPr lang="en-GB" sz="1800" b="1" i="0" dirty="0">
                <a:effectLst/>
                <a:latin typeface="Söhne"/>
              </a:rPr>
              <a:t> </a:t>
            </a:r>
            <a:r>
              <a:rPr lang="en-GB" sz="1800" b="1" i="0" dirty="0" err="1">
                <a:effectLst/>
                <a:latin typeface="Söhne"/>
              </a:rPr>
              <a:t>što</a:t>
            </a:r>
            <a:r>
              <a:rPr lang="en-GB" sz="1800" b="1" i="0" dirty="0">
                <a:effectLst/>
                <a:latin typeface="Söhne"/>
              </a:rPr>
              <a:t> model </a:t>
            </a:r>
            <a:r>
              <a:rPr lang="en-GB" sz="1800" b="1" i="0" dirty="0" err="1">
                <a:effectLst/>
                <a:latin typeface="Söhne"/>
              </a:rPr>
              <a:t>uči</a:t>
            </a:r>
            <a:r>
              <a:rPr lang="en-GB" sz="1800" b="1" i="0" dirty="0">
                <a:effectLst/>
                <a:latin typeface="Söhne"/>
              </a:rPr>
              <a:t> je da </a:t>
            </a:r>
            <a:r>
              <a:rPr lang="en-GB" sz="1800" b="1" i="0" dirty="0" err="1">
                <a:effectLst/>
                <a:latin typeface="Söhne"/>
              </a:rPr>
              <a:t>predvidi</a:t>
            </a:r>
            <a:endParaRPr lang="en-GB" b="1" dirty="0">
              <a:latin typeface="Söhne"/>
            </a:endParaRPr>
          </a:p>
          <a:p>
            <a:pPr algn="ctr"/>
            <a:r>
              <a:rPr lang="en-GB" sz="1800" b="1" i="0" dirty="0" err="1">
                <a:effectLst/>
                <a:latin typeface="Söhne"/>
              </a:rPr>
              <a:t>sledeći</a:t>
            </a:r>
            <a:r>
              <a:rPr lang="en-GB" sz="1800" b="1" i="0" dirty="0">
                <a:effectLst/>
                <a:latin typeface="Söhne"/>
              </a:rPr>
              <a:t> token u </a:t>
            </a:r>
            <a:r>
              <a:rPr lang="en-GB" sz="1800" b="1" i="0" dirty="0" err="1">
                <a:effectLst/>
                <a:latin typeface="Söhne"/>
              </a:rPr>
              <a:t>sekvenci</a:t>
            </a:r>
            <a:r>
              <a:rPr lang="en-GB" sz="1800" b="1" i="0" dirty="0">
                <a:effectLst/>
                <a:latin typeface="Söhne"/>
              </a:rPr>
              <a:t>!</a:t>
            </a:r>
            <a:endParaRPr lang="en-R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F66D933-93CC-29BD-EACE-5BA8F63063BE}"/>
              </a:ext>
            </a:extLst>
          </p:cNvPr>
          <p:cNvSpPr/>
          <p:nvPr/>
        </p:nvSpPr>
        <p:spPr>
          <a:xfrm rot="5400000">
            <a:off x="5632000" y="3210086"/>
            <a:ext cx="1785257" cy="546687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Embeddings</a:t>
            </a:r>
          </a:p>
        </p:txBody>
      </p:sp>
    </p:spTree>
    <p:extLst>
      <p:ext uri="{BB962C8B-B14F-4D97-AF65-F5344CB8AC3E}">
        <p14:creationId xmlns:p14="http://schemas.microsoft.com/office/powerpoint/2010/main" val="187185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1" grpId="0" animBg="1"/>
      <p:bldP spid="12" grpId="0"/>
      <p:bldP spid="13" grpId="0" animBg="1"/>
      <p:bldP spid="15" grpId="0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CB2497-5258-D78C-1CB3-6D235D18D3CF}"/>
              </a:ext>
            </a:extLst>
          </p:cNvPr>
          <p:cNvSpPr txBox="1"/>
          <p:nvPr/>
        </p:nvSpPr>
        <p:spPr>
          <a:xfrm>
            <a:off x="310845" y="1587038"/>
            <a:ext cx="781715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600" b="1" i="0" dirty="0" err="1">
                <a:effectLst/>
                <a:latin typeface="Söhne"/>
              </a:rPr>
              <a:t>Prikupljanje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i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priprema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ogromne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količine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podataka</a:t>
            </a:r>
            <a:endParaRPr lang="en-GB" sz="2600" b="0" i="0" dirty="0">
              <a:effectLst/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endParaRPr lang="en-GB" sz="2600" b="0" i="0" dirty="0">
              <a:effectLst/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2600" b="1" i="0" dirty="0" err="1">
                <a:effectLst/>
                <a:latin typeface="Söhne"/>
              </a:rPr>
              <a:t>Trening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modela</a:t>
            </a:r>
            <a:r>
              <a:rPr lang="en-GB" sz="2600" b="1" i="0" dirty="0">
                <a:effectLst/>
                <a:latin typeface="Söhne"/>
              </a:rPr>
              <a:t> (unsupervised/self-supervised pretraining) – u </a:t>
            </a:r>
            <a:r>
              <a:rPr lang="en-GB" sz="2600" b="1" i="0" dirty="0" err="1">
                <a:effectLst/>
                <a:latin typeface="Söhne"/>
              </a:rPr>
              <a:t>ovoj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fazi</a:t>
            </a:r>
            <a:r>
              <a:rPr lang="en-GB" sz="2600" b="1" i="0" dirty="0">
                <a:effectLst/>
                <a:latin typeface="Söhne"/>
              </a:rPr>
              <a:t> se </a:t>
            </a:r>
            <a:r>
              <a:rPr lang="en-GB" sz="2600" b="1" i="0" dirty="0" err="1">
                <a:effectLst/>
                <a:latin typeface="Söhne"/>
              </a:rPr>
              <a:t>uči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samo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jezička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struktura</a:t>
            </a:r>
            <a:r>
              <a:rPr lang="en-GB" sz="2600" b="1" dirty="0">
                <a:latin typeface="Söhne"/>
              </a:rPr>
              <a:t>. </a:t>
            </a:r>
          </a:p>
          <a:p>
            <a:pPr marL="342900" indent="-342900">
              <a:buFont typeface="+mj-lt"/>
              <a:buAutoNum type="arabicPeriod"/>
            </a:pPr>
            <a:endParaRPr lang="en-GB" sz="2600" b="0" i="0" dirty="0">
              <a:effectLst/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2600" b="1" i="0" dirty="0" err="1">
                <a:effectLst/>
                <a:latin typeface="Söhne"/>
              </a:rPr>
              <a:t>Nadgledano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fino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podešavanje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modela</a:t>
            </a:r>
            <a:r>
              <a:rPr lang="en-GB" sz="2600" b="1" i="0" dirty="0">
                <a:effectLst/>
                <a:latin typeface="Söhne"/>
              </a:rPr>
              <a:t>/</a:t>
            </a:r>
            <a:r>
              <a:rPr lang="en-GB" sz="2600" b="1" i="0" dirty="0" err="1">
                <a:effectLst/>
                <a:latin typeface="Söhne"/>
              </a:rPr>
              <a:t>podešavanje</a:t>
            </a:r>
            <a:r>
              <a:rPr lang="en-GB" sz="2600" b="1" i="0" dirty="0">
                <a:effectLst/>
                <a:latin typeface="Söhne"/>
              </a:rPr>
              <a:t> za </a:t>
            </a:r>
            <a:r>
              <a:rPr lang="en-GB" sz="2600" b="1" i="0" dirty="0" err="1">
                <a:effectLst/>
                <a:latin typeface="Söhne"/>
              </a:rPr>
              <a:t>instrukcije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ili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dijalog</a:t>
            </a:r>
            <a:r>
              <a:rPr lang="en-GB" sz="2600" b="1" i="0" dirty="0">
                <a:effectLst/>
                <a:latin typeface="Söhne"/>
              </a:rPr>
              <a:t> (chat) – </a:t>
            </a:r>
            <a:r>
              <a:rPr lang="en-GB" sz="2600" b="1" i="0" dirty="0" err="1">
                <a:effectLst/>
                <a:latin typeface="Söhne"/>
              </a:rPr>
              <a:t>specijalizovani</a:t>
            </a:r>
            <a:r>
              <a:rPr lang="en-GB" sz="2600" b="1" i="0" dirty="0">
                <a:effectLst/>
                <a:latin typeface="Söhne"/>
              </a:rPr>
              <a:t>, </a:t>
            </a:r>
            <a:r>
              <a:rPr lang="en-GB" sz="2600" b="1" i="0" dirty="0" err="1">
                <a:effectLst/>
                <a:latin typeface="Söhne"/>
              </a:rPr>
              <a:t>manji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skupovi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podataka</a:t>
            </a:r>
            <a:r>
              <a:rPr lang="en-GB" sz="2600" b="1" i="0" dirty="0">
                <a:effectLst/>
                <a:latin typeface="Söhne"/>
              </a:rPr>
              <a:t> se </a:t>
            </a:r>
            <a:r>
              <a:rPr lang="en-GB" sz="2600" b="1" i="0" dirty="0" err="1">
                <a:effectLst/>
                <a:latin typeface="Söhne"/>
              </a:rPr>
              <a:t>koriste</a:t>
            </a:r>
            <a:r>
              <a:rPr lang="en-GB" sz="2600" b="1" i="0" dirty="0">
                <a:effectLst/>
                <a:latin typeface="Söhne"/>
              </a:rPr>
              <a:t> da se model </a:t>
            </a:r>
            <a:r>
              <a:rPr lang="en-GB" sz="2600" b="1" i="0" dirty="0" err="1">
                <a:effectLst/>
                <a:latin typeface="Söhne"/>
              </a:rPr>
              <a:t>dotera</a:t>
            </a:r>
            <a:r>
              <a:rPr lang="en-GB" sz="2600" b="1" i="0" dirty="0">
                <a:effectLst/>
                <a:latin typeface="Söhne"/>
              </a:rPr>
              <a:t>.</a:t>
            </a:r>
            <a:endParaRPr lang="en-GB" sz="2600" b="0" i="0" dirty="0">
              <a:effectLst/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endParaRPr lang="en-GB" sz="2600" b="0" i="0" dirty="0">
              <a:effectLst/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2600" b="1" i="0" dirty="0" err="1">
                <a:effectLst/>
                <a:latin typeface="Söhne"/>
              </a:rPr>
              <a:t>Učenje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potkrepljenjem</a:t>
            </a:r>
            <a:r>
              <a:rPr lang="en-GB" sz="2600" b="1" i="0" dirty="0">
                <a:effectLst/>
                <a:latin typeface="Söhne"/>
              </a:rPr>
              <a:t> (Reinforced Learning, RL) </a:t>
            </a:r>
            <a:r>
              <a:rPr lang="en-GB" sz="2600" b="1" i="0" dirty="0" err="1">
                <a:effectLst/>
                <a:latin typeface="Söhne"/>
              </a:rPr>
              <a:t>iz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ljudskog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fidbeka</a:t>
            </a:r>
            <a:r>
              <a:rPr lang="en-GB" sz="2600" b="1" i="0" dirty="0">
                <a:effectLst/>
                <a:latin typeface="Söhne"/>
              </a:rPr>
              <a:t> (RLHF).</a:t>
            </a:r>
            <a:endParaRPr lang="en-RS" sz="2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5FDDD9-074B-8FAC-7175-1E41F737C554}"/>
              </a:ext>
            </a:extLst>
          </p:cNvPr>
          <p:cNvSpPr txBox="1"/>
          <p:nvPr/>
        </p:nvSpPr>
        <p:spPr>
          <a:xfrm>
            <a:off x="310845" y="848971"/>
            <a:ext cx="578515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>
                <a:solidFill>
                  <a:schemeClr val="bg1"/>
                </a:solidFill>
                <a:highlight>
                  <a:srgbClr val="7030A0"/>
                </a:highlight>
              </a:rPr>
              <a:t>Kako</a:t>
            </a:r>
            <a:r>
              <a:rPr lang="en-US" sz="3300" b="1" dirty="0">
                <a:solidFill>
                  <a:schemeClr val="bg1"/>
                </a:solidFill>
                <a:highlight>
                  <a:srgbClr val="7030A0"/>
                </a:highlight>
              </a:rPr>
              <a:t> da </a:t>
            </a:r>
            <a:r>
              <a:rPr lang="en-US" sz="3300" b="1" dirty="0" err="1">
                <a:solidFill>
                  <a:schemeClr val="bg1"/>
                </a:solidFill>
                <a:highlight>
                  <a:srgbClr val="7030A0"/>
                </a:highlight>
              </a:rPr>
              <a:t>izdresirate</a:t>
            </a:r>
            <a:r>
              <a:rPr lang="en-US" sz="3300" b="1" dirty="0">
                <a:solidFill>
                  <a:schemeClr val="bg1"/>
                </a:solidFill>
                <a:highlight>
                  <a:srgbClr val="7030A0"/>
                </a:highlight>
              </a:rPr>
              <a:t> </a:t>
            </a:r>
            <a:r>
              <a:rPr lang="en-US" sz="3300" b="1" dirty="0" err="1">
                <a:solidFill>
                  <a:schemeClr val="bg1"/>
                </a:solidFill>
                <a:highlight>
                  <a:srgbClr val="7030A0"/>
                </a:highlight>
              </a:rPr>
              <a:t>svog</a:t>
            </a:r>
            <a:r>
              <a:rPr lang="en-US" sz="3300" b="1" dirty="0">
                <a:solidFill>
                  <a:schemeClr val="bg1"/>
                </a:solidFill>
                <a:highlight>
                  <a:srgbClr val="7030A0"/>
                </a:highlight>
              </a:rPr>
              <a:t> </a:t>
            </a:r>
            <a:r>
              <a:rPr lang="en-US" sz="3300" b="1" dirty="0" err="1">
                <a:solidFill>
                  <a:schemeClr val="bg1"/>
                </a:solidFill>
                <a:highlight>
                  <a:srgbClr val="7030A0"/>
                </a:highlight>
              </a:rPr>
              <a:t>zmaja</a:t>
            </a:r>
            <a:r>
              <a:rPr lang="en-US" sz="3300" b="1" dirty="0">
                <a:solidFill>
                  <a:schemeClr val="bg1"/>
                </a:solidFill>
                <a:highlight>
                  <a:srgbClr val="7030A0"/>
                </a:highlight>
              </a:rPr>
              <a:t>?</a:t>
            </a:r>
            <a:endParaRPr lang="en-RS" sz="3300" b="1" dirty="0">
              <a:solidFill>
                <a:schemeClr val="bg1"/>
              </a:solidFill>
              <a:highlight>
                <a:srgbClr val="7030A0"/>
              </a:highlight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27AB5CB-1F0F-D7C6-B8F8-42FB6F708C0D}"/>
              </a:ext>
            </a:extLst>
          </p:cNvPr>
          <p:cNvSpPr/>
          <p:nvPr/>
        </p:nvSpPr>
        <p:spPr>
          <a:xfrm>
            <a:off x="8794044" y="2058529"/>
            <a:ext cx="3087111" cy="320604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>
                <a:effectLst/>
              </a:rPr>
              <a:t>Ovo </a:t>
            </a:r>
            <a:r>
              <a:rPr lang="en-GB" sz="2200" b="1" dirty="0" err="1">
                <a:effectLst/>
              </a:rPr>
              <a:t>su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samo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najtipičniji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koraci</a:t>
            </a:r>
            <a:r>
              <a:rPr lang="en-GB" sz="2200" b="1" dirty="0">
                <a:effectLst/>
              </a:rPr>
              <a:t> u </a:t>
            </a:r>
            <a:r>
              <a:rPr lang="en-GB" sz="2200" b="1" dirty="0" err="1">
                <a:effectLst/>
              </a:rPr>
              <a:t>treningu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savremenog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velikog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jezičkog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modela</a:t>
            </a:r>
            <a:r>
              <a:rPr lang="en-GB" sz="2200" b="1" dirty="0">
                <a:effectLst/>
              </a:rPr>
              <a:t> (LLM). </a:t>
            </a:r>
            <a:r>
              <a:rPr lang="en-GB" sz="2200" b="1" dirty="0" err="1">
                <a:effectLst/>
              </a:rPr>
              <a:t>Obuka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modela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može</a:t>
            </a:r>
            <a:r>
              <a:rPr lang="en-GB" sz="2200" b="1" dirty="0">
                <a:effectLst/>
              </a:rPr>
              <a:t> da </a:t>
            </a:r>
            <a:r>
              <a:rPr lang="en-GB" sz="2200" b="1" dirty="0" err="1">
                <a:effectLst/>
              </a:rPr>
              <a:t>uzme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različite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oblike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i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bude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organizovana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na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razne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načine</a:t>
            </a:r>
            <a:r>
              <a:rPr lang="en-GB" sz="2200" b="1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412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19F54F-3ED7-435D-B967-09A1935E727F}"/>
              </a:ext>
            </a:extLst>
          </p:cNvPr>
          <p:cNvSpPr txBox="1"/>
          <p:nvPr/>
        </p:nvSpPr>
        <p:spPr>
          <a:xfrm>
            <a:off x="509392" y="2828835"/>
            <a:ext cx="11173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7200" b="1" dirty="0">
                <a:solidFill>
                  <a:schemeClr val="accent2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PROMPT INŽENJERING!</a:t>
            </a:r>
          </a:p>
        </p:txBody>
      </p:sp>
    </p:spTree>
    <p:extLst>
      <p:ext uri="{BB962C8B-B14F-4D97-AF65-F5344CB8AC3E}">
        <p14:creationId xmlns:p14="http://schemas.microsoft.com/office/powerpoint/2010/main" val="122251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434141-CD1A-C2F2-8850-D6443087323C}"/>
              </a:ext>
            </a:extLst>
          </p:cNvPr>
          <p:cNvSpPr txBox="1"/>
          <p:nvPr/>
        </p:nvSpPr>
        <p:spPr>
          <a:xfrm>
            <a:off x="509392" y="1720840"/>
            <a:ext cx="111732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7200" b="1" dirty="0">
                <a:solidFill>
                  <a:schemeClr val="accent2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Sve savremene generative veštačke inteligencije rade asocijativno!</a:t>
            </a:r>
          </a:p>
        </p:txBody>
      </p:sp>
    </p:spTree>
    <p:extLst>
      <p:ext uri="{BB962C8B-B14F-4D97-AF65-F5344CB8AC3E}">
        <p14:creationId xmlns:p14="http://schemas.microsoft.com/office/powerpoint/2010/main" val="437561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7C608F-06F9-4099-169F-74922E4856A0}"/>
              </a:ext>
            </a:extLst>
          </p:cNvPr>
          <p:cNvSpPr txBox="1"/>
          <p:nvPr/>
        </p:nvSpPr>
        <p:spPr>
          <a:xfrm>
            <a:off x="348343" y="1305341"/>
            <a:ext cx="1149531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Омања соба у коју младић уђе, обложена жутим тапетима, са геранијом у саксији и танким, прозирним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завесама на прозорима, била је у том тренутку јарко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обасјана сунцем на заласку. »И тада ће, сигурно, исто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овако сијати сунце!...« неочекивано сину у памети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Раскољникову, и он брзим погледом осмотри све у соби, да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по могућности утврди и упамти распоред у њој. Али у соби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није било ничега нарочитог. Намештај од жутог дрвета,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сав овештао, састојао се од канабета, с огромним,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избоченим, дрвеним наслоном, и овалног стола испред њега, </a:t>
            </a:r>
            <a:r>
              <a:rPr lang="sr-RS" sz="1800" b="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тоалетног</a:t>
            </a:r>
            <a:r>
              <a:rPr lang="sr-Latn-RS" i="1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сточића са </a:t>
            </a:r>
            <a:r>
              <a:rPr lang="sr-RS" sz="1800" b="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огледалцетом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, уза зид између прозора, столица поред зидова и две-три јевтине слике у жутим оквирима које су представљале немачке госпођице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са птицама у рукама – то је био сав намештај. У углу, пред омањом иконом горело је кандило. Све је било врло чисто: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и намештај и патос били су изгланцани да су се цаклили;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све је сијало. »</a:t>
            </a:r>
            <a:r>
              <a:rPr lang="sr-RS" sz="1800" b="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Лизаветине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руке«, помисли младић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Ни трунке прашине не би се могло наћи у читавом стану. »</a:t>
            </a:r>
            <a:r>
              <a:rPr lang="sr-RS" sz="1800" b="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Токод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пакосних, старих удовица бива таква чистоћа«,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настављао је у себи Раскољников, и радознало погледа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испод ока на цицану завесу пред вратима што су водила у  други мајушни собичак, у коме се налазила бабина постеља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и орман за рубље – тамо он још ниједном није завирио. Цео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стан се састојао од те две собе.</a:t>
            </a:r>
            <a:endParaRPr lang="sr-Latn-RS" sz="1800" b="0" i="1" dirty="0">
              <a:solidFill>
                <a:srgbClr val="000000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b="1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sr-RS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Ф</a:t>
            </a:r>
            <a:r>
              <a:rPr lang="sr-R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 М. ДОСТОЈЕВСКИ - ЗЛОЧИН И КАЗНА</a:t>
            </a:r>
            <a:endParaRPr lang="en-R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0F856D-FC87-504D-C93E-AAB4330EF004}"/>
              </a:ext>
            </a:extLst>
          </p:cNvPr>
          <p:cNvSpPr/>
          <p:nvPr/>
        </p:nvSpPr>
        <p:spPr>
          <a:xfrm>
            <a:off x="1719943" y="2743200"/>
            <a:ext cx="8763000" cy="315686"/>
          </a:xfrm>
          <a:prstGeom prst="roundRect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4411DDC-7CD0-F263-4A38-E225E314963F}"/>
              </a:ext>
            </a:extLst>
          </p:cNvPr>
          <p:cNvSpPr/>
          <p:nvPr/>
        </p:nvSpPr>
        <p:spPr>
          <a:xfrm>
            <a:off x="4484914" y="4338902"/>
            <a:ext cx="5508172" cy="315686"/>
          </a:xfrm>
          <a:prstGeom prst="roundRect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03064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1638EC-64B1-5620-6CD1-B62BA0F56202}"/>
              </a:ext>
            </a:extLst>
          </p:cNvPr>
          <p:cNvGraphicFramePr>
            <a:graphicFrameLocks noGrp="1"/>
          </p:cNvGraphicFramePr>
          <p:nvPr/>
        </p:nvGraphicFramePr>
        <p:xfrm>
          <a:off x="2021114" y="741437"/>
          <a:ext cx="8127999" cy="54198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53531664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97131649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7766602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51349318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80207887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5413393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8231141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2483279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43747711"/>
                    </a:ext>
                  </a:extLst>
                </a:gridCol>
              </a:tblGrid>
              <a:tr h="602209">
                <a:tc>
                  <a:txBody>
                    <a:bodyPr/>
                    <a:lstStyle/>
                    <a:p>
                      <a:pPr algn="r"/>
                      <a:endParaRPr lang="en-R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brod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čaša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voda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ogrlica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karmin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sidro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bokal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haljina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851960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brod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277100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čaša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8541358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voda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848991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orglica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81150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karmin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525973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sidro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399045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bokal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1757443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haljina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2641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7032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1638EC-64B1-5620-6CD1-B62BA0F56202}"/>
              </a:ext>
            </a:extLst>
          </p:cNvPr>
          <p:cNvGraphicFramePr>
            <a:graphicFrameLocks noGrp="1"/>
          </p:cNvGraphicFramePr>
          <p:nvPr/>
        </p:nvGraphicFramePr>
        <p:xfrm>
          <a:off x="1041400" y="959151"/>
          <a:ext cx="7224888" cy="12044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53531664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7766602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51349318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80207887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5413393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8231141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2483279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43747711"/>
                    </a:ext>
                  </a:extLst>
                </a:gridCol>
              </a:tblGrid>
              <a:tr h="602209">
                <a:tc>
                  <a:txBody>
                    <a:bodyPr/>
                    <a:lstStyle/>
                    <a:p>
                      <a:pPr algn="r"/>
                      <a:endParaRPr lang="en-R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čaša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voda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ogrlica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karmin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sidro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bokal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haljina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851960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brod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b="1" dirty="0">
                          <a:solidFill>
                            <a:srgbClr val="7030A0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b="1" dirty="0">
                          <a:solidFill>
                            <a:srgbClr val="7030A0"/>
                          </a:solidFill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27710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FB3B35A-6CFC-CEF5-DF41-C937978CE1C9}"/>
              </a:ext>
            </a:extLst>
          </p:cNvPr>
          <p:cNvGraphicFramePr>
            <a:graphicFrameLocks noGrp="1"/>
          </p:cNvGraphicFramePr>
          <p:nvPr/>
        </p:nvGraphicFramePr>
        <p:xfrm>
          <a:off x="8944430" y="959151"/>
          <a:ext cx="1806222" cy="54198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53531664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802078878"/>
                    </a:ext>
                  </a:extLst>
                </a:gridCol>
              </a:tblGrid>
              <a:tr h="602209">
                <a:tc>
                  <a:txBody>
                    <a:bodyPr/>
                    <a:lstStyle/>
                    <a:p>
                      <a:pPr algn="r"/>
                      <a:endParaRPr lang="en-R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ogrlica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851960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brod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277100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čaša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8541358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voda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848991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orglica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81150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karmin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b="1" dirty="0">
                          <a:solidFill>
                            <a:srgbClr val="7030A0"/>
                          </a:solidFill>
                        </a:rPr>
                        <a:t>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525973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sidro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399045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bokal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1757443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haljina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b="1" dirty="0">
                          <a:solidFill>
                            <a:srgbClr val="7030A0"/>
                          </a:solidFill>
                        </a:rPr>
                        <a:t>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264116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6FF315-429A-EC22-190B-B4D76CA678F8}"/>
              </a:ext>
            </a:extLst>
          </p:cNvPr>
          <p:cNvGraphicFramePr>
            <a:graphicFrameLocks noGrp="1"/>
          </p:cNvGraphicFramePr>
          <p:nvPr/>
        </p:nvGraphicFramePr>
        <p:xfrm>
          <a:off x="1041400" y="2742953"/>
          <a:ext cx="7224888" cy="12044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53531664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97131649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7766602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51349318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80207887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5413393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2483279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43747711"/>
                    </a:ext>
                  </a:extLst>
                </a:gridCol>
              </a:tblGrid>
              <a:tr h="602209">
                <a:tc>
                  <a:txBody>
                    <a:bodyPr/>
                    <a:lstStyle/>
                    <a:p>
                      <a:pPr algn="r"/>
                      <a:endParaRPr lang="en-R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brod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čaša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voda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ogrlica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karmin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bokal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haljina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851960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sidro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b="1" dirty="0">
                          <a:solidFill>
                            <a:srgbClr val="7030A0"/>
                          </a:solidFill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b="1" dirty="0">
                          <a:solidFill>
                            <a:srgbClr val="7030A0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3990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B98DBBE-F2D8-9319-EC30-30C5B19F2AB8}"/>
              </a:ext>
            </a:extLst>
          </p:cNvPr>
          <p:cNvSpPr txBox="1"/>
          <p:nvPr/>
        </p:nvSpPr>
        <p:spPr>
          <a:xfrm>
            <a:off x="1034948" y="4694432"/>
            <a:ext cx="7224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Magija: reči postaju brojevi!</a:t>
            </a:r>
            <a:endParaRPr lang="en-RS" sz="4000" b="1" dirty="0">
              <a:solidFill>
                <a:srgbClr val="7030A0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6C6109-6F77-CD55-EF08-9DEC23AFC7E4}"/>
              </a:ext>
            </a:extLst>
          </p:cNvPr>
          <p:cNvGrpSpPr/>
          <p:nvPr/>
        </p:nvGrpSpPr>
        <p:grpSpPr>
          <a:xfrm>
            <a:off x="2416629" y="2013857"/>
            <a:ext cx="3472542" cy="1491343"/>
            <a:chOff x="2416629" y="2013857"/>
            <a:chExt cx="3472542" cy="149134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0031B0C-1D64-E810-1D3D-B3D83C129B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9229" y="2013857"/>
              <a:ext cx="1719942" cy="14913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0FB741-4110-1FD2-1203-E0324AE5CBA4}"/>
                </a:ext>
              </a:extLst>
            </p:cNvPr>
            <p:cNvCxnSpPr/>
            <p:nvPr/>
          </p:nvCxnSpPr>
          <p:spPr>
            <a:xfrm flipV="1">
              <a:off x="2416629" y="2013857"/>
              <a:ext cx="816428" cy="14913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2FB1367-158F-6BF8-CFC4-FE7A2B7DE3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47571" y="2013857"/>
              <a:ext cx="921658" cy="14913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F533D9B-B4C4-0657-83CA-0F5DA750CB06}"/>
                </a:ext>
              </a:extLst>
            </p:cNvPr>
            <p:cNvCxnSpPr>
              <a:cxnSpLocks/>
            </p:cNvCxnSpPr>
            <p:nvPr/>
          </p:nvCxnSpPr>
          <p:spPr>
            <a:xfrm>
              <a:off x="3233057" y="2013857"/>
              <a:ext cx="2656114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09DFF56-32B5-DE6B-1CFD-4E4B94578F2C}"/>
                </a:ext>
              </a:extLst>
            </p:cNvPr>
            <p:cNvCxnSpPr>
              <a:cxnSpLocks/>
            </p:cNvCxnSpPr>
            <p:nvPr/>
          </p:nvCxnSpPr>
          <p:spPr>
            <a:xfrm>
              <a:off x="2416629" y="3505200"/>
              <a:ext cx="1752600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23A11ED-7B1B-C5EE-151E-3EC1B714C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6629" y="2013857"/>
              <a:ext cx="3472542" cy="14913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50A447A-5A9B-0842-5F59-CECCE9936517}"/>
              </a:ext>
            </a:extLst>
          </p:cNvPr>
          <p:cNvSpPr/>
          <p:nvPr/>
        </p:nvSpPr>
        <p:spPr>
          <a:xfrm>
            <a:off x="10014857" y="1676400"/>
            <a:ext cx="620486" cy="4593771"/>
          </a:xfrm>
          <a:prstGeom prst="rect">
            <a:avLst/>
          </a:prstGeom>
          <a:solidFill>
            <a:srgbClr val="FF0000">
              <a:alpha val="3011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E6C20B-2809-5A0F-79F0-9FA8579064B8}"/>
              </a:ext>
            </a:extLst>
          </p:cNvPr>
          <p:cNvSpPr txBox="1"/>
          <p:nvPr/>
        </p:nvSpPr>
        <p:spPr>
          <a:xfrm>
            <a:off x="8244720" y="232746"/>
            <a:ext cx="32056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>
                <a:solidFill>
                  <a:srgbClr val="FF0000"/>
                </a:solidFill>
              </a:rPr>
              <a:t>Embeddings (vector)</a:t>
            </a:r>
          </a:p>
        </p:txBody>
      </p:sp>
    </p:spTree>
    <p:extLst>
      <p:ext uri="{BB962C8B-B14F-4D97-AF65-F5344CB8AC3E}">
        <p14:creationId xmlns:p14="http://schemas.microsoft.com/office/powerpoint/2010/main" val="204332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434141-CD1A-C2F2-8850-D6443087323C}"/>
              </a:ext>
            </a:extLst>
          </p:cNvPr>
          <p:cNvSpPr txBox="1"/>
          <p:nvPr/>
        </p:nvSpPr>
        <p:spPr>
          <a:xfrm>
            <a:off x="468087" y="2825699"/>
            <a:ext cx="470263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R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Mi možemo da saznamo nešto o značenju reči na osnovu toga koliko su one međusobno </a:t>
            </a:r>
            <a:r>
              <a:rPr lang="en-RS" sz="2600" b="1" dirty="0">
                <a:solidFill>
                  <a:schemeClr val="accent2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asocirane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1979B-8A0F-1B1F-7ABB-71350B388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867" y="2514599"/>
            <a:ext cx="5856929" cy="217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2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4931E-46AC-2E44-5617-F754F226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355" y="1066798"/>
            <a:ext cx="3887857" cy="3887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0C851B-4656-F043-5D11-2B9B88E4A85A}"/>
              </a:ext>
            </a:extLst>
          </p:cNvPr>
          <p:cNvSpPr txBox="1"/>
          <p:nvPr/>
        </p:nvSpPr>
        <p:spPr>
          <a:xfrm>
            <a:off x="3984169" y="5246912"/>
            <a:ext cx="4550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4000" b="1" dirty="0"/>
              <a:t>Dečak baca loptu.</a:t>
            </a:r>
          </a:p>
        </p:txBody>
      </p:sp>
    </p:spTree>
    <p:extLst>
      <p:ext uri="{BB962C8B-B14F-4D97-AF65-F5344CB8AC3E}">
        <p14:creationId xmlns:p14="http://schemas.microsoft.com/office/powerpoint/2010/main" val="1830603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4931E-46AC-2E44-5617-F754F226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355" y="1066798"/>
            <a:ext cx="3887857" cy="3887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0C851B-4656-F043-5D11-2B9B88E4A85A}"/>
              </a:ext>
            </a:extLst>
          </p:cNvPr>
          <p:cNvSpPr txBox="1"/>
          <p:nvPr/>
        </p:nvSpPr>
        <p:spPr>
          <a:xfrm>
            <a:off x="3820885" y="5246912"/>
            <a:ext cx="45502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4000" b="1" dirty="0"/>
              <a:t>Dečak baca</a:t>
            </a:r>
            <a:r>
              <a:rPr lang="en-RS" sz="8000" b="1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4F5BC2-B8C1-3967-8E15-7950BA5F0831}"/>
              </a:ext>
            </a:extLst>
          </p:cNvPr>
          <p:cNvSpPr txBox="1"/>
          <p:nvPr/>
        </p:nvSpPr>
        <p:spPr>
          <a:xfrm>
            <a:off x="4315355" y="415803"/>
            <a:ext cx="32056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3000" b="1" dirty="0">
                <a:solidFill>
                  <a:schemeClr val="accent2"/>
                </a:solidFill>
              </a:rPr>
              <a:t>Elmanov zadatak</a:t>
            </a:r>
          </a:p>
        </p:txBody>
      </p:sp>
    </p:spTree>
    <p:extLst>
      <p:ext uri="{BB962C8B-B14F-4D97-AF65-F5344CB8AC3E}">
        <p14:creationId xmlns:p14="http://schemas.microsoft.com/office/powerpoint/2010/main" val="112375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1291</TotalTime>
  <Words>1354</Words>
  <Application>Microsoft Macintosh PowerPoint</Application>
  <PresentationFormat>Widescreen</PresentationFormat>
  <Paragraphs>448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Goran Milovanovic</dc:creator>
  <cp:lastModifiedBy>Goran Milovanovic</cp:lastModifiedBy>
  <cp:revision>459</cp:revision>
  <dcterms:created xsi:type="dcterms:W3CDTF">2024-03-20T15:42:31Z</dcterms:created>
  <dcterms:modified xsi:type="dcterms:W3CDTF">2024-04-03T11:56:55Z</dcterms:modified>
</cp:coreProperties>
</file>